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7" r:id="rId2"/>
    <p:sldId id="274" r:id="rId3"/>
    <p:sldId id="277" r:id="rId4"/>
    <p:sldId id="282" r:id="rId5"/>
    <p:sldId id="283" r:id="rId6"/>
    <p:sldId id="275" r:id="rId7"/>
    <p:sldId id="280" r:id="rId8"/>
    <p:sldId id="278" r:id="rId9"/>
    <p:sldId id="284" r:id="rId10"/>
    <p:sldId id="271" r:id="rId11"/>
    <p:sldId id="273"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13A"/>
    <a:srgbClr val="12C8C8"/>
    <a:srgbClr val="A0E5FE"/>
    <a:srgbClr val="000000"/>
    <a:srgbClr val="EFDC4F"/>
    <a:srgbClr val="F8CF3A"/>
    <a:srgbClr val="9EF3FC"/>
    <a:srgbClr val="4BD0FF"/>
    <a:srgbClr val="44E9FA"/>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56B8A-82BA-4350-60F1-DE44838757F6}" v="3" dt="2020-12-17T10:51:58.133"/>
    <p1510:client id="{9D240D84-A82A-ADB0-E92F-4333A663D27C}" v="1" dt="2020-12-17T10:50:43.262"/>
    <p1510:client id="{BA4337F6-1CB0-7ECD-9BE1-1B25640B6861}" v="400" dt="2020-12-14T10:47:09.854"/>
    <p1510:client id="{D4325F1A-594B-D0A1-69C9-6DD4212E619B}" v="7" dt="2020-12-11T15:20:39.536"/>
    <p1510:client id="{F86967F5-4062-8EDF-8AF7-62F0CCE4329C}" v="15" dt="2020-12-17T10:36:30.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es Jessica" userId="S::jessica.rhodes@nhft.nhs.uk::fb8fc5d8-47b9-4dac-95d5-f45ebae78233" providerId="AD" clId="Web-{F86967F5-4062-8EDF-8AF7-62F0CCE4329C}"/>
    <pc:docChg chg="addSld modSld">
      <pc:chgData name="Rhodes Jessica" userId="S::jessica.rhodes@nhft.nhs.uk::fb8fc5d8-47b9-4dac-95d5-f45ebae78233" providerId="AD" clId="Web-{F86967F5-4062-8EDF-8AF7-62F0CCE4329C}" dt="2020-12-17T10:36:30.784" v="14" actId="20577"/>
      <pc:docMkLst>
        <pc:docMk/>
      </pc:docMkLst>
      <pc:sldChg chg="modSp">
        <pc:chgData name="Rhodes Jessica" userId="S::jessica.rhodes@nhft.nhs.uk::fb8fc5d8-47b9-4dac-95d5-f45ebae78233" providerId="AD" clId="Web-{F86967F5-4062-8EDF-8AF7-62F0CCE4329C}" dt="2020-12-17T10:36:30.784" v="13" actId="20577"/>
        <pc:sldMkLst>
          <pc:docMk/>
          <pc:sldMk cId="1264701119" sldId="275"/>
        </pc:sldMkLst>
        <pc:spChg chg="mod">
          <ac:chgData name="Rhodes Jessica" userId="S::jessica.rhodes@nhft.nhs.uk::fb8fc5d8-47b9-4dac-95d5-f45ebae78233" providerId="AD" clId="Web-{F86967F5-4062-8EDF-8AF7-62F0CCE4329C}" dt="2020-12-17T10:36:30.784" v="13" actId="20577"/>
          <ac:spMkLst>
            <pc:docMk/>
            <pc:sldMk cId="1264701119" sldId="275"/>
            <ac:spMk id="6" creationId="{00000000-0000-0000-0000-000000000000}"/>
          </ac:spMkLst>
        </pc:spChg>
      </pc:sldChg>
      <pc:sldChg chg="delSp delAnim">
        <pc:chgData name="Rhodes Jessica" userId="S::jessica.rhodes@nhft.nhs.uk::fb8fc5d8-47b9-4dac-95d5-f45ebae78233" providerId="AD" clId="Web-{F86967F5-4062-8EDF-8AF7-62F0CCE4329C}" dt="2020-12-17T10:34:47.809" v="1"/>
        <pc:sldMkLst>
          <pc:docMk/>
          <pc:sldMk cId="2826040893" sldId="278"/>
        </pc:sldMkLst>
        <pc:picChg chg="del">
          <ac:chgData name="Rhodes Jessica" userId="S::jessica.rhodes@nhft.nhs.uk::fb8fc5d8-47b9-4dac-95d5-f45ebae78233" providerId="AD" clId="Web-{F86967F5-4062-8EDF-8AF7-62F0CCE4329C}" dt="2020-12-17T10:34:47.809" v="1"/>
          <ac:picMkLst>
            <pc:docMk/>
            <pc:sldMk cId="2826040893" sldId="278"/>
            <ac:picMk id="8" creationId="{00000000-0000-0000-0000-000000000000}"/>
          </ac:picMkLst>
        </pc:picChg>
      </pc:sldChg>
      <pc:sldChg chg="addSp delSp add replId addAnim delAnim">
        <pc:chgData name="Rhodes Jessica" userId="S::jessica.rhodes@nhft.nhs.uk::fb8fc5d8-47b9-4dac-95d5-f45ebae78233" providerId="AD" clId="Web-{F86967F5-4062-8EDF-8AF7-62F0CCE4329C}" dt="2020-12-17T10:34:58.357" v="4"/>
        <pc:sldMkLst>
          <pc:docMk/>
          <pc:sldMk cId="2039880437" sldId="284"/>
        </pc:sldMkLst>
        <pc:picChg chg="add del">
          <ac:chgData name="Rhodes Jessica" userId="S::jessica.rhodes@nhft.nhs.uk::fb8fc5d8-47b9-4dac-95d5-f45ebae78233" providerId="AD" clId="Web-{F86967F5-4062-8EDF-8AF7-62F0CCE4329C}" dt="2020-12-17T10:34:55.482" v="3"/>
          <ac:picMkLst>
            <pc:docMk/>
            <pc:sldMk cId="2039880437" sldId="284"/>
            <ac:picMk id="8" creationId="{00000000-0000-0000-0000-000000000000}"/>
          </ac:picMkLst>
        </pc:picChg>
        <pc:picChg chg="del">
          <ac:chgData name="Rhodes Jessica" userId="S::jessica.rhodes@nhft.nhs.uk::fb8fc5d8-47b9-4dac-95d5-f45ebae78233" providerId="AD" clId="Web-{F86967F5-4062-8EDF-8AF7-62F0CCE4329C}" dt="2020-12-17T10:34:58.357" v="4"/>
          <ac:picMkLst>
            <pc:docMk/>
            <pc:sldMk cId="2039880437" sldId="284"/>
            <ac:picMk id="9" creationId="{00000000-0000-0000-0000-000000000000}"/>
          </ac:picMkLst>
        </pc:picChg>
      </pc:sldChg>
    </pc:docChg>
  </pc:docChgLst>
  <pc:docChgLst>
    <pc:chgData name="Rhodes Jessica" userId="S::jessica.rhodes@nhft.nhs.uk::fb8fc5d8-47b9-4dac-95d5-f45ebae78233" providerId="AD" clId="Web-{9D240D84-A82A-ADB0-E92F-4333A663D27C}"/>
    <pc:docChg chg="modSld">
      <pc:chgData name="Rhodes Jessica" userId="S::jessica.rhodes@nhft.nhs.uk::fb8fc5d8-47b9-4dac-95d5-f45ebae78233" providerId="AD" clId="Web-{9D240D84-A82A-ADB0-E92F-4333A663D27C}" dt="2020-12-17T10:50:43.262" v="1"/>
      <pc:docMkLst>
        <pc:docMk/>
      </pc:docMkLst>
      <pc:sldChg chg="modNotes">
        <pc:chgData name="Rhodes Jessica" userId="S::jessica.rhodes@nhft.nhs.uk::fb8fc5d8-47b9-4dac-95d5-f45ebae78233" providerId="AD" clId="Web-{9D240D84-A82A-ADB0-E92F-4333A663D27C}" dt="2020-12-17T10:50:43.262" v="1"/>
        <pc:sldMkLst>
          <pc:docMk/>
          <pc:sldMk cId="1613121034" sldId="257"/>
        </pc:sldMkLst>
      </pc:sldChg>
    </pc:docChg>
  </pc:docChgLst>
  <pc:docChgLst>
    <pc:chgData name="Rhodes Jessica" userId="S::jessica.rhodes@nhft.nhs.uk::fb8fc5d8-47b9-4dac-95d5-f45ebae78233" providerId="AD" clId="Web-{BA4337F6-1CB0-7ECD-9BE1-1B25640B6861}"/>
    <pc:docChg chg="addSld delSld modSld addMainMaster delMainMaster">
      <pc:chgData name="Rhodes Jessica" userId="S::jessica.rhodes@nhft.nhs.uk::fb8fc5d8-47b9-4dac-95d5-f45ebae78233" providerId="AD" clId="Web-{BA4337F6-1CB0-7ECD-9BE1-1B25640B6861}" dt="2020-12-14T10:47:09.854" v="386" actId="20577"/>
      <pc:docMkLst>
        <pc:docMk/>
      </pc:docMkLst>
      <pc:sldChg chg="modSp mod modClrScheme chgLayout">
        <pc:chgData name="Rhodes Jessica" userId="S::jessica.rhodes@nhft.nhs.uk::fb8fc5d8-47b9-4dac-95d5-f45ebae78233" providerId="AD" clId="Web-{BA4337F6-1CB0-7ECD-9BE1-1B25640B6861}" dt="2020-12-14T10:31:44.050" v="143"/>
        <pc:sldMkLst>
          <pc:docMk/>
          <pc:sldMk cId="1613121034" sldId="257"/>
        </pc:sldMkLst>
        <pc:spChg chg="mod">
          <ac:chgData name="Rhodes Jessica" userId="S::jessica.rhodes@nhft.nhs.uk::fb8fc5d8-47b9-4dac-95d5-f45ebae78233" providerId="AD" clId="Web-{BA4337F6-1CB0-7ECD-9BE1-1B25640B6861}" dt="2020-12-14T10:16:32.699" v="6" actId="20577"/>
          <ac:spMkLst>
            <pc:docMk/>
            <pc:sldMk cId="1613121034" sldId="257"/>
            <ac:spMk id="18" creationId="{00000000-0000-0000-0000-000000000000}"/>
          </ac:spMkLst>
        </pc:spChg>
      </pc:sldChg>
      <pc:sldChg chg="modSp mod modClrScheme chgLayout">
        <pc:chgData name="Rhodes Jessica" userId="S::jessica.rhodes@nhft.nhs.uk::fb8fc5d8-47b9-4dac-95d5-f45ebae78233" providerId="AD" clId="Web-{BA4337F6-1CB0-7ECD-9BE1-1B25640B6861}" dt="2020-12-14T10:31:44.050" v="143"/>
        <pc:sldMkLst>
          <pc:docMk/>
          <pc:sldMk cId="1541327318" sldId="271"/>
        </pc:sldMkLst>
        <pc:spChg chg="mod ord">
          <ac:chgData name="Rhodes Jessica" userId="S::jessica.rhodes@nhft.nhs.uk::fb8fc5d8-47b9-4dac-95d5-f45ebae78233" providerId="AD" clId="Web-{BA4337F6-1CB0-7ECD-9BE1-1B25640B6861}" dt="2020-12-14T10:31:44.050" v="143"/>
          <ac:spMkLst>
            <pc:docMk/>
            <pc:sldMk cId="1541327318" sldId="271"/>
            <ac:spMk id="17" creationId="{00000000-0000-0000-0000-000000000000}"/>
          </ac:spMkLst>
        </pc:spChg>
      </pc:sldChg>
      <pc:sldChg chg="modSp mod modClrScheme chgLayout">
        <pc:chgData name="Rhodes Jessica" userId="S::jessica.rhodes@nhft.nhs.uk::fb8fc5d8-47b9-4dac-95d5-f45ebae78233" providerId="AD" clId="Web-{BA4337F6-1CB0-7ECD-9BE1-1B25640B6861}" dt="2020-12-14T10:31:44.050" v="143"/>
        <pc:sldMkLst>
          <pc:docMk/>
          <pc:sldMk cId="2714854593" sldId="273"/>
        </pc:sldMkLst>
        <pc:spChg chg="mod ord">
          <ac:chgData name="Rhodes Jessica" userId="S::jessica.rhodes@nhft.nhs.uk::fb8fc5d8-47b9-4dac-95d5-f45ebae78233" providerId="AD" clId="Web-{BA4337F6-1CB0-7ECD-9BE1-1B25640B6861}" dt="2020-12-14T10:31:44.050" v="143"/>
          <ac:spMkLst>
            <pc:docMk/>
            <pc:sldMk cId="2714854593" sldId="273"/>
            <ac:spMk id="7" creationId="{00000000-0000-0000-0000-000000000000}"/>
          </ac:spMkLst>
        </pc:spChg>
        <pc:picChg chg="mod ord">
          <ac:chgData name="Rhodes Jessica" userId="S::jessica.rhodes@nhft.nhs.uk::fb8fc5d8-47b9-4dac-95d5-f45ebae78233" providerId="AD" clId="Web-{BA4337F6-1CB0-7ECD-9BE1-1B25640B6861}" dt="2020-12-14T10:31:44.050" v="143"/>
          <ac:picMkLst>
            <pc:docMk/>
            <pc:sldMk cId="2714854593" sldId="273"/>
            <ac:picMk id="4" creationId="{D54390E0-EC7B-45F0-A183-E26E32B4F1FE}"/>
          </ac:picMkLst>
        </pc:picChg>
      </pc:sldChg>
      <pc:sldChg chg="modSp mod modClrScheme chgLayout">
        <pc:chgData name="Rhodes Jessica" userId="S::jessica.rhodes@nhft.nhs.uk::fb8fc5d8-47b9-4dac-95d5-f45ebae78233" providerId="AD" clId="Web-{BA4337F6-1CB0-7ECD-9BE1-1B25640B6861}" dt="2020-12-14T10:31:44.050" v="143"/>
        <pc:sldMkLst>
          <pc:docMk/>
          <pc:sldMk cId="3938226068" sldId="274"/>
        </pc:sldMkLst>
        <pc:spChg chg="mod ord">
          <ac:chgData name="Rhodes Jessica" userId="S::jessica.rhodes@nhft.nhs.uk::fb8fc5d8-47b9-4dac-95d5-f45ebae78233" providerId="AD" clId="Web-{BA4337F6-1CB0-7ECD-9BE1-1B25640B6861}" dt="2020-12-14T10:31:44.050" v="143"/>
          <ac:spMkLst>
            <pc:docMk/>
            <pc:sldMk cId="3938226068" sldId="274"/>
            <ac:spMk id="2" creationId="{00000000-0000-0000-0000-000000000000}"/>
          </ac:spMkLst>
        </pc:spChg>
        <pc:spChg chg="mod ord">
          <ac:chgData name="Rhodes Jessica" userId="S::jessica.rhodes@nhft.nhs.uk::fb8fc5d8-47b9-4dac-95d5-f45ebae78233" providerId="AD" clId="Web-{BA4337F6-1CB0-7ECD-9BE1-1B25640B6861}" dt="2020-12-14T10:31:44.050" v="143"/>
          <ac:spMkLst>
            <pc:docMk/>
            <pc:sldMk cId="3938226068" sldId="274"/>
            <ac:spMk id="3" creationId="{00000000-0000-0000-0000-000000000000}"/>
          </ac:spMkLst>
        </pc:spChg>
      </pc:sldChg>
      <pc:sldChg chg="modSp mod modClrScheme chgLayout">
        <pc:chgData name="Rhodes Jessica" userId="S::jessica.rhodes@nhft.nhs.uk::fb8fc5d8-47b9-4dac-95d5-f45ebae78233" providerId="AD" clId="Web-{BA4337F6-1CB0-7ECD-9BE1-1B25640B6861}" dt="2020-12-14T10:31:44.050" v="143"/>
        <pc:sldMkLst>
          <pc:docMk/>
          <pc:sldMk cId="1264701119" sldId="275"/>
        </pc:sldMkLst>
        <pc:spChg chg="mod ord">
          <ac:chgData name="Rhodes Jessica" userId="S::jessica.rhodes@nhft.nhs.uk::fb8fc5d8-47b9-4dac-95d5-f45ebae78233" providerId="AD" clId="Web-{BA4337F6-1CB0-7ECD-9BE1-1B25640B6861}" dt="2020-12-14T10:31:44.050" v="143"/>
          <ac:spMkLst>
            <pc:docMk/>
            <pc:sldMk cId="1264701119" sldId="275"/>
            <ac:spMk id="2" creationId="{00000000-0000-0000-0000-000000000000}"/>
          </ac:spMkLst>
        </pc:spChg>
      </pc:sldChg>
      <pc:sldChg chg="modSp mod modClrScheme chgLayout">
        <pc:chgData name="Rhodes Jessica" userId="S::jessica.rhodes@nhft.nhs.uk::fb8fc5d8-47b9-4dac-95d5-f45ebae78233" providerId="AD" clId="Web-{BA4337F6-1CB0-7ECD-9BE1-1B25640B6861}" dt="2020-12-14T10:31:44.050" v="143"/>
        <pc:sldMkLst>
          <pc:docMk/>
          <pc:sldMk cId="1938885062" sldId="277"/>
        </pc:sldMkLst>
        <pc:spChg chg="mod ord">
          <ac:chgData name="Rhodes Jessica" userId="S::jessica.rhodes@nhft.nhs.uk::fb8fc5d8-47b9-4dac-95d5-f45ebae78233" providerId="AD" clId="Web-{BA4337F6-1CB0-7ECD-9BE1-1B25640B6861}" dt="2020-12-14T10:31:44.050" v="143"/>
          <ac:spMkLst>
            <pc:docMk/>
            <pc:sldMk cId="1938885062" sldId="277"/>
            <ac:spMk id="2" creationId="{00000000-0000-0000-0000-000000000000}"/>
          </ac:spMkLst>
        </pc:spChg>
      </pc:sldChg>
      <pc:sldChg chg="modSp mod modClrScheme chgLayout">
        <pc:chgData name="Rhodes Jessica" userId="S::jessica.rhodes@nhft.nhs.uk::fb8fc5d8-47b9-4dac-95d5-f45ebae78233" providerId="AD" clId="Web-{BA4337F6-1CB0-7ECD-9BE1-1B25640B6861}" dt="2020-12-14T10:31:44.050" v="143"/>
        <pc:sldMkLst>
          <pc:docMk/>
          <pc:sldMk cId="2826040893" sldId="278"/>
        </pc:sldMkLst>
        <pc:spChg chg="mod ord">
          <ac:chgData name="Rhodes Jessica" userId="S::jessica.rhodes@nhft.nhs.uk::fb8fc5d8-47b9-4dac-95d5-f45ebae78233" providerId="AD" clId="Web-{BA4337F6-1CB0-7ECD-9BE1-1B25640B6861}" dt="2020-12-14T10:31:44.050" v="143"/>
          <ac:spMkLst>
            <pc:docMk/>
            <pc:sldMk cId="2826040893" sldId="278"/>
            <ac:spMk id="2" creationId="{00000000-0000-0000-0000-000000000000}"/>
          </ac:spMkLst>
        </pc:spChg>
        <pc:spChg chg="mod ord">
          <ac:chgData name="Rhodes Jessica" userId="S::jessica.rhodes@nhft.nhs.uk::fb8fc5d8-47b9-4dac-95d5-f45ebae78233" providerId="AD" clId="Web-{BA4337F6-1CB0-7ECD-9BE1-1B25640B6861}" dt="2020-12-14T10:31:44.050" v="143"/>
          <ac:spMkLst>
            <pc:docMk/>
            <pc:sldMk cId="2826040893" sldId="278"/>
            <ac:spMk id="3" creationId="{00000000-0000-0000-0000-000000000000}"/>
          </ac:spMkLst>
        </pc:spChg>
      </pc:sldChg>
      <pc:sldChg chg="modSp mod modClrScheme chgLayout">
        <pc:chgData name="Rhodes Jessica" userId="S::jessica.rhodes@nhft.nhs.uk::fb8fc5d8-47b9-4dac-95d5-f45ebae78233" providerId="AD" clId="Web-{BA4337F6-1CB0-7ECD-9BE1-1B25640B6861}" dt="2020-12-14T10:31:44.050" v="143"/>
        <pc:sldMkLst>
          <pc:docMk/>
          <pc:sldMk cId="501827633" sldId="279"/>
        </pc:sldMkLst>
        <pc:spChg chg="mod ord">
          <ac:chgData name="Rhodes Jessica" userId="S::jessica.rhodes@nhft.nhs.uk::fb8fc5d8-47b9-4dac-95d5-f45ebae78233" providerId="AD" clId="Web-{BA4337F6-1CB0-7ECD-9BE1-1B25640B6861}" dt="2020-12-14T10:31:44.050" v="143"/>
          <ac:spMkLst>
            <pc:docMk/>
            <pc:sldMk cId="501827633" sldId="279"/>
            <ac:spMk id="11" creationId="{00000000-0000-0000-0000-000000000000}"/>
          </ac:spMkLst>
        </pc:spChg>
      </pc:sldChg>
      <pc:sldChg chg="modSp mod modClrScheme chgLayout">
        <pc:chgData name="Rhodes Jessica" userId="S::jessica.rhodes@nhft.nhs.uk::fb8fc5d8-47b9-4dac-95d5-f45ebae78233" providerId="AD" clId="Web-{BA4337F6-1CB0-7ECD-9BE1-1B25640B6861}" dt="2020-12-14T10:31:44.050" v="143"/>
        <pc:sldMkLst>
          <pc:docMk/>
          <pc:sldMk cId="1196295157" sldId="280"/>
        </pc:sldMkLst>
        <pc:spChg chg="mod ord">
          <ac:chgData name="Rhodes Jessica" userId="S::jessica.rhodes@nhft.nhs.uk::fb8fc5d8-47b9-4dac-95d5-f45ebae78233" providerId="AD" clId="Web-{BA4337F6-1CB0-7ECD-9BE1-1B25640B6861}" dt="2020-12-14T10:31:44.050" v="143"/>
          <ac:spMkLst>
            <pc:docMk/>
            <pc:sldMk cId="1196295157" sldId="280"/>
            <ac:spMk id="2" creationId="{00000000-0000-0000-0000-000000000000}"/>
          </ac:spMkLst>
        </pc:spChg>
      </pc:sldChg>
      <pc:sldChg chg="addSp delSp modSp del mod setBg setFolMasterObjs modClrScheme delAnim delDesignElem chgLayout">
        <pc:chgData name="Rhodes Jessica" userId="S::jessica.rhodes@nhft.nhs.uk::fb8fc5d8-47b9-4dac-95d5-f45ebae78233" providerId="AD" clId="Web-{BA4337F6-1CB0-7ECD-9BE1-1B25640B6861}" dt="2020-12-14T10:42:19.851" v="302"/>
        <pc:sldMkLst>
          <pc:docMk/>
          <pc:sldMk cId="3123253361" sldId="281"/>
        </pc:sldMkLst>
        <pc:spChg chg="mod ord">
          <ac:chgData name="Rhodes Jessica" userId="S::jessica.rhodes@nhft.nhs.uk::fb8fc5d8-47b9-4dac-95d5-f45ebae78233" providerId="AD" clId="Web-{BA4337F6-1CB0-7ECD-9BE1-1B25640B6861}" dt="2020-12-14T10:35:09.692" v="174" actId="1076"/>
          <ac:spMkLst>
            <pc:docMk/>
            <pc:sldMk cId="3123253361" sldId="281"/>
            <ac:spMk id="2" creationId="{00000000-0000-0000-0000-000000000000}"/>
          </ac:spMkLst>
        </pc:spChg>
        <pc:spChg chg="mod ord">
          <ac:chgData name="Rhodes Jessica" userId="S::jessica.rhodes@nhft.nhs.uk::fb8fc5d8-47b9-4dac-95d5-f45ebae78233" providerId="AD" clId="Web-{BA4337F6-1CB0-7ECD-9BE1-1B25640B6861}" dt="2020-12-14T10:41:05.335" v="209" actId="20577"/>
          <ac:spMkLst>
            <pc:docMk/>
            <pc:sldMk cId="3123253361" sldId="281"/>
            <ac:spMk id="6" creationId="{00000000-0000-0000-0000-000000000000}"/>
          </ac:spMkLst>
        </pc:spChg>
        <pc:spChg chg="del">
          <ac:chgData name="Rhodes Jessica" userId="S::jessica.rhodes@nhft.nhs.uk::fb8fc5d8-47b9-4dac-95d5-f45ebae78233" providerId="AD" clId="Web-{BA4337F6-1CB0-7ECD-9BE1-1B25640B6861}" dt="2020-12-14T10:17:54.325" v="10"/>
          <ac:spMkLst>
            <pc:docMk/>
            <pc:sldMk cId="3123253361" sldId="281"/>
            <ac:spMk id="8" creationId="{00000000-0000-0000-0000-000000000000}"/>
          </ac:spMkLst>
        </pc:spChg>
        <pc:spChg chg="add mod ord">
          <ac:chgData name="Rhodes Jessica" userId="S::jessica.rhodes@nhft.nhs.uk::fb8fc5d8-47b9-4dac-95d5-f45ebae78233" providerId="AD" clId="Web-{BA4337F6-1CB0-7ECD-9BE1-1B25640B6861}" dt="2020-12-14T10:33:52.770" v="167"/>
          <ac:spMkLst>
            <pc:docMk/>
            <pc:sldMk cId="3123253361" sldId="281"/>
            <ac:spMk id="14" creationId="{338ACF07-9A46-466A-86AE-CBE2255E6821}"/>
          </ac:spMkLst>
        </pc:spChg>
        <pc:spChg chg="add del ord">
          <ac:chgData name="Rhodes Jessica" userId="S::jessica.rhodes@nhft.nhs.uk::fb8fc5d8-47b9-4dac-95d5-f45ebae78233" providerId="AD" clId="Web-{BA4337F6-1CB0-7ECD-9BE1-1B25640B6861}" dt="2020-12-14T10:33:59.941" v="168"/>
          <ac:spMkLst>
            <pc:docMk/>
            <pc:sldMk cId="3123253361" sldId="281"/>
            <ac:spMk id="17" creationId="{73C994B4-9721-4148-9EEC-6793CECDE8DD}"/>
          </ac:spMkLst>
        </pc:spChg>
        <pc:spChg chg="add del ord">
          <ac:chgData name="Rhodes Jessica" userId="S::jessica.rhodes@nhft.nhs.uk::fb8fc5d8-47b9-4dac-95d5-f45ebae78233" providerId="AD" clId="Web-{BA4337F6-1CB0-7ECD-9BE1-1B25640B6861}" dt="2020-12-14T10:34:09.723" v="169"/>
          <ac:spMkLst>
            <pc:docMk/>
            <pc:sldMk cId="3123253361" sldId="281"/>
            <ac:spMk id="19" creationId="{F9D95E49-763A-4886-B038-82F734740554}"/>
          </ac:spMkLst>
        </pc:spChg>
        <pc:spChg chg="add del ord">
          <ac:chgData name="Rhodes Jessica" userId="S::jessica.rhodes@nhft.nhs.uk::fb8fc5d8-47b9-4dac-95d5-f45ebae78233" providerId="AD" clId="Web-{BA4337F6-1CB0-7ECD-9BE1-1B25640B6861}" dt="2020-12-14T10:34:49.614" v="173"/>
          <ac:spMkLst>
            <pc:docMk/>
            <pc:sldMk cId="3123253361" sldId="281"/>
            <ac:spMk id="21" creationId="{05AD3998-CF72-48F6-90B8-F03F9C98A828}"/>
          </ac:spMkLst>
        </pc:spChg>
        <pc:spChg chg="add del">
          <ac:chgData name="Rhodes Jessica" userId="S::jessica.rhodes@nhft.nhs.uk::fb8fc5d8-47b9-4dac-95d5-f45ebae78233" providerId="AD" clId="Web-{BA4337F6-1CB0-7ECD-9BE1-1B25640B6861}" dt="2020-12-14T10:31:44.050" v="143"/>
          <ac:spMkLst>
            <pc:docMk/>
            <pc:sldMk cId="3123253361" sldId="281"/>
            <ac:spMk id="27" creationId="{12B7D5BF-766A-4865-A35F-7AF824483681}"/>
          </ac:spMkLst>
        </pc:spChg>
        <pc:picChg chg="add del mod">
          <ac:chgData name="Rhodes Jessica" userId="S::jessica.rhodes@nhft.nhs.uk::fb8fc5d8-47b9-4dac-95d5-f45ebae78233" providerId="AD" clId="Web-{BA4337F6-1CB0-7ECD-9BE1-1B25640B6861}" dt="2020-12-14T10:21:21.795" v="108"/>
          <ac:picMkLst>
            <pc:docMk/>
            <pc:sldMk cId="3123253361" sldId="281"/>
            <ac:picMk id="3" creationId="{D252D428-DAA6-4C9B-B5F5-FF0FEA08BA5D}"/>
          </ac:picMkLst>
        </pc:picChg>
        <pc:picChg chg="add del mod">
          <ac:chgData name="Rhodes Jessica" userId="S::jessica.rhodes@nhft.nhs.uk::fb8fc5d8-47b9-4dac-95d5-f45ebae78233" providerId="AD" clId="Web-{BA4337F6-1CB0-7ECD-9BE1-1B25640B6861}" dt="2020-12-14T10:22:06.171" v="113"/>
          <ac:picMkLst>
            <pc:docMk/>
            <pc:sldMk cId="3123253361" sldId="281"/>
            <ac:picMk id="4" creationId="{1C7680FB-2EF5-4F42-8C5A-1B6B70A0A62E}"/>
          </ac:picMkLst>
        </pc:picChg>
        <pc:picChg chg="add del mod">
          <ac:chgData name="Rhodes Jessica" userId="S::jessica.rhodes@nhft.nhs.uk::fb8fc5d8-47b9-4dac-95d5-f45ebae78233" providerId="AD" clId="Web-{BA4337F6-1CB0-7ECD-9BE1-1B25640B6861}" dt="2020-12-14T10:29:00.864" v="139"/>
          <ac:picMkLst>
            <pc:docMk/>
            <pc:sldMk cId="3123253361" sldId="281"/>
            <ac:picMk id="5" creationId="{16C39C94-1FC1-4E33-9B2E-62508F53EA5A}"/>
          </ac:picMkLst>
        </pc:picChg>
        <pc:picChg chg="add del">
          <ac:chgData name="Rhodes Jessica" userId="S::jessica.rhodes@nhft.nhs.uk::fb8fc5d8-47b9-4dac-95d5-f45ebae78233" providerId="AD" clId="Web-{BA4337F6-1CB0-7ECD-9BE1-1B25640B6861}" dt="2020-12-14T10:22:40.358" v="122"/>
          <ac:picMkLst>
            <pc:docMk/>
            <pc:sldMk cId="3123253361" sldId="281"/>
            <ac:picMk id="7" creationId="{C47369FD-F995-46BB-B59A-0108EF6D2A44}"/>
          </ac:picMkLst>
        </pc:picChg>
        <pc:picChg chg="add del mod">
          <ac:chgData name="Rhodes Jessica" userId="S::jessica.rhodes@nhft.nhs.uk::fb8fc5d8-47b9-4dac-95d5-f45ebae78233" providerId="AD" clId="Web-{BA4337F6-1CB0-7ECD-9BE1-1B25640B6861}" dt="2020-12-14T10:26:00.407" v="130"/>
          <ac:picMkLst>
            <pc:docMk/>
            <pc:sldMk cId="3123253361" sldId="281"/>
            <ac:picMk id="10" creationId="{13777893-FE6D-40C4-940E-82AA658AAD2A}"/>
          </ac:picMkLst>
        </pc:picChg>
        <pc:picChg chg="add mod ord">
          <ac:chgData name="Rhodes Jessica" userId="S::jessica.rhodes@nhft.nhs.uk::fb8fc5d8-47b9-4dac-95d5-f45ebae78233" providerId="AD" clId="Web-{BA4337F6-1CB0-7ECD-9BE1-1B25640B6861}" dt="2020-12-14T10:32:55.003" v="149"/>
          <ac:picMkLst>
            <pc:docMk/>
            <pc:sldMk cId="3123253361" sldId="281"/>
            <ac:picMk id="12" creationId="{81565CC9-2939-4DEB-B9A4-269CCA09C78A}"/>
          </ac:picMkLst>
        </pc:picChg>
        <pc:picChg chg="del">
          <ac:chgData name="Rhodes Jessica" userId="S::jessica.rhodes@nhft.nhs.uk::fb8fc5d8-47b9-4dac-95d5-f45ebae78233" providerId="AD" clId="Web-{BA4337F6-1CB0-7ECD-9BE1-1B25640B6861}" dt="2020-12-14T10:22:08.139" v="114"/>
          <ac:picMkLst>
            <pc:docMk/>
            <pc:sldMk cId="3123253361" sldId="281"/>
            <ac:picMk id="2050" creationId="{00000000-0000-0000-0000-000000000000}"/>
          </ac:picMkLst>
        </pc:picChg>
        <pc:cxnChg chg="add del">
          <ac:chgData name="Rhodes Jessica" userId="S::jessica.rhodes@nhft.nhs.uk::fb8fc5d8-47b9-4dac-95d5-f45ebae78233" providerId="AD" clId="Web-{BA4337F6-1CB0-7ECD-9BE1-1B25640B6861}" dt="2020-12-14T10:23:40.171" v="124"/>
          <ac:cxnSpMkLst>
            <pc:docMk/>
            <pc:sldMk cId="3123253361" sldId="281"/>
            <ac:cxnSpMk id="11" creationId="{A7F400EE-A8A5-48AF-B4D6-291B52C6F0B0}"/>
          </ac:cxnSpMkLst>
        </pc:cxnChg>
        <pc:cxnChg chg="add del ord">
          <ac:chgData name="Rhodes Jessica" userId="S::jessica.rhodes@nhft.nhs.uk::fb8fc5d8-47b9-4dac-95d5-f45ebae78233" providerId="AD" clId="Web-{BA4337F6-1CB0-7ECD-9BE1-1B25640B6861}" dt="2020-12-14T10:34:20.067" v="170"/>
          <ac:cxnSpMkLst>
            <pc:docMk/>
            <pc:sldMk cId="3123253361" sldId="281"/>
            <ac:cxnSpMk id="23" creationId="{F085D7B9-E066-4923-8CB7-294BF306296A}"/>
          </ac:cxnSpMkLst>
        </pc:cxnChg>
        <pc:cxnChg chg="add del">
          <ac:chgData name="Rhodes Jessica" userId="S::jessica.rhodes@nhft.nhs.uk::fb8fc5d8-47b9-4dac-95d5-f45ebae78233" providerId="AD" clId="Web-{BA4337F6-1CB0-7ECD-9BE1-1B25640B6861}" dt="2020-12-14T10:31:44.050" v="143"/>
          <ac:cxnSpMkLst>
            <pc:docMk/>
            <pc:sldMk cId="3123253361" sldId="281"/>
            <ac:cxnSpMk id="25" creationId="{25443840-A796-4C43-8DC1-1B738EFEC522}"/>
          </ac:cxnSpMkLst>
        </pc:cxnChg>
      </pc:sldChg>
      <pc:sldChg chg="addSp delSp modSp add mod replId modClrScheme delAnim modAnim chgLayout">
        <pc:chgData name="Rhodes Jessica" userId="S::jessica.rhodes@nhft.nhs.uk::fb8fc5d8-47b9-4dac-95d5-f45ebae78233" providerId="AD" clId="Web-{BA4337F6-1CB0-7ECD-9BE1-1B25640B6861}" dt="2020-12-14T10:47:08.557" v="384" actId="20577"/>
        <pc:sldMkLst>
          <pc:docMk/>
          <pc:sldMk cId="2231507535" sldId="282"/>
        </pc:sldMkLst>
        <pc:spChg chg="mod ord">
          <ac:chgData name="Rhodes Jessica" userId="S::jessica.rhodes@nhft.nhs.uk::fb8fc5d8-47b9-4dac-95d5-f45ebae78233" providerId="AD" clId="Web-{BA4337F6-1CB0-7ECD-9BE1-1B25640B6861}" dt="2020-12-14T10:31:44.050" v="143"/>
          <ac:spMkLst>
            <pc:docMk/>
            <pc:sldMk cId="2231507535" sldId="282"/>
            <ac:spMk id="2" creationId="{00000000-0000-0000-0000-000000000000}"/>
          </ac:spMkLst>
        </pc:spChg>
        <pc:spChg chg="del">
          <ac:chgData name="Rhodes Jessica" userId="S::jessica.rhodes@nhft.nhs.uk::fb8fc5d8-47b9-4dac-95d5-f45ebae78233" providerId="AD" clId="Web-{BA4337F6-1CB0-7ECD-9BE1-1B25640B6861}" dt="2020-12-14T10:38:58.866" v="197"/>
          <ac:spMkLst>
            <pc:docMk/>
            <pc:sldMk cId="2231507535" sldId="282"/>
            <ac:spMk id="6" creationId="{00000000-0000-0000-0000-000000000000}"/>
          </ac:spMkLst>
        </pc:spChg>
        <pc:spChg chg="mod">
          <ac:chgData name="Rhodes Jessica" userId="S::jessica.rhodes@nhft.nhs.uk::fb8fc5d8-47b9-4dac-95d5-f45ebae78233" providerId="AD" clId="Web-{BA4337F6-1CB0-7ECD-9BE1-1B25640B6861}" dt="2020-12-14T10:47:08.557" v="384" actId="20577"/>
          <ac:spMkLst>
            <pc:docMk/>
            <pc:sldMk cId="2231507535" sldId="282"/>
            <ac:spMk id="8" creationId="{00000000-0000-0000-0000-000000000000}"/>
          </ac:spMkLst>
        </pc:spChg>
        <pc:picChg chg="add mod modCrop">
          <ac:chgData name="Rhodes Jessica" userId="S::jessica.rhodes@nhft.nhs.uk::fb8fc5d8-47b9-4dac-95d5-f45ebae78233" providerId="AD" clId="Web-{BA4337F6-1CB0-7ECD-9BE1-1B25640B6861}" dt="2020-12-14T10:40:20.772" v="204"/>
          <ac:picMkLst>
            <pc:docMk/>
            <pc:sldMk cId="2231507535" sldId="282"/>
            <ac:picMk id="3" creationId="{64B7AA06-84B6-4984-B100-9365857A5228}"/>
          </ac:picMkLst>
        </pc:picChg>
        <pc:picChg chg="del mod modCrop">
          <ac:chgData name="Rhodes Jessica" userId="S::jessica.rhodes@nhft.nhs.uk::fb8fc5d8-47b9-4dac-95d5-f45ebae78233" providerId="AD" clId="Web-{BA4337F6-1CB0-7ECD-9BE1-1B25640B6861}" dt="2020-12-14T10:36:30.458" v="185"/>
          <ac:picMkLst>
            <pc:docMk/>
            <pc:sldMk cId="2231507535" sldId="282"/>
            <ac:picMk id="2050" creationId="{00000000-0000-0000-0000-000000000000}"/>
          </ac:picMkLst>
        </pc:picChg>
      </pc:sldChg>
      <pc:sldChg chg="add replId delAnim modAnim">
        <pc:chgData name="Rhodes Jessica" userId="S::jessica.rhodes@nhft.nhs.uk::fb8fc5d8-47b9-4dac-95d5-f45ebae78233" providerId="AD" clId="Web-{BA4337F6-1CB0-7ECD-9BE1-1B25640B6861}" dt="2020-12-14T10:43:57.836" v="304"/>
        <pc:sldMkLst>
          <pc:docMk/>
          <pc:sldMk cId="127495042" sldId="283"/>
        </pc:sldMkLst>
      </pc:sldChg>
      <pc:sldChg chg="addSp delSp modSp add del replId addAnim">
        <pc:chgData name="Rhodes Jessica" userId="S::jessica.rhodes@nhft.nhs.uk::fb8fc5d8-47b9-4dac-95d5-f45ebae78233" providerId="AD" clId="Web-{BA4337F6-1CB0-7ECD-9BE1-1B25640B6861}" dt="2020-12-14T10:40:39.273" v="205"/>
        <pc:sldMkLst>
          <pc:docMk/>
          <pc:sldMk cId="2491607964" sldId="283"/>
        </pc:sldMkLst>
        <pc:spChg chg="mod">
          <ac:chgData name="Rhodes Jessica" userId="S::jessica.rhodes@nhft.nhs.uk::fb8fc5d8-47b9-4dac-95d5-f45ebae78233" providerId="AD" clId="Web-{BA4337F6-1CB0-7ECD-9BE1-1B25640B6861}" dt="2020-12-14T10:37:18.599" v="193" actId="1076"/>
          <ac:spMkLst>
            <pc:docMk/>
            <pc:sldMk cId="2491607964" sldId="283"/>
            <ac:spMk id="2" creationId="{00000000-0000-0000-0000-000000000000}"/>
          </ac:spMkLst>
        </pc:spChg>
        <pc:spChg chg="add mod">
          <ac:chgData name="Rhodes Jessica" userId="S::jessica.rhodes@nhft.nhs.uk::fb8fc5d8-47b9-4dac-95d5-f45ebae78233" providerId="AD" clId="Web-{BA4337F6-1CB0-7ECD-9BE1-1B25640B6861}" dt="2020-12-14T10:37:40.537" v="194"/>
          <ac:spMkLst>
            <pc:docMk/>
            <pc:sldMk cId="2491607964" sldId="283"/>
            <ac:spMk id="3" creationId="{E245C11B-DB15-434B-87AA-3B57DEE393EB}"/>
          </ac:spMkLst>
        </pc:spChg>
        <pc:spChg chg="del">
          <ac:chgData name="Rhodes Jessica" userId="S::jessica.rhodes@nhft.nhs.uk::fb8fc5d8-47b9-4dac-95d5-f45ebae78233" providerId="AD" clId="Web-{BA4337F6-1CB0-7ECD-9BE1-1B25640B6861}" dt="2020-12-14T10:37:08.583" v="191"/>
          <ac:spMkLst>
            <pc:docMk/>
            <pc:sldMk cId="2491607964" sldId="283"/>
            <ac:spMk id="6" creationId="{00000000-0000-0000-0000-000000000000}"/>
          </ac:spMkLst>
        </pc:spChg>
      </pc:sldChg>
      <pc:sldMasterChg chg="add del addSldLayout delSldLayout">
        <pc:chgData name="Rhodes Jessica" userId="S::jessica.rhodes@nhft.nhs.uk::fb8fc5d8-47b9-4dac-95d5-f45ebae78233" providerId="AD" clId="Web-{BA4337F6-1CB0-7ECD-9BE1-1B25640B6861}" dt="2020-12-14T10:31:44.050" v="143"/>
        <pc:sldMasterMkLst>
          <pc:docMk/>
          <pc:sldMasterMk cId="2365289112" sldId="2147483684"/>
        </pc:sldMasterMkLst>
        <pc:sldLayoutChg chg="add del">
          <pc:chgData name="Rhodes Jessica" userId="S::jessica.rhodes@nhft.nhs.uk::fb8fc5d8-47b9-4dac-95d5-f45ebae78233" providerId="AD" clId="Web-{BA4337F6-1CB0-7ECD-9BE1-1B25640B6861}" dt="2020-12-14T10:31:44.050" v="143"/>
          <pc:sldLayoutMkLst>
            <pc:docMk/>
            <pc:sldMasterMk cId="2365289112" sldId="2147483684"/>
            <pc:sldLayoutMk cId="3922851099" sldId="2147483685"/>
          </pc:sldLayoutMkLst>
        </pc:sldLayoutChg>
        <pc:sldLayoutChg chg="add del">
          <pc:chgData name="Rhodes Jessica" userId="S::jessica.rhodes@nhft.nhs.uk::fb8fc5d8-47b9-4dac-95d5-f45ebae78233" providerId="AD" clId="Web-{BA4337F6-1CB0-7ECD-9BE1-1B25640B6861}" dt="2020-12-14T10:31:44.050" v="143"/>
          <pc:sldLayoutMkLst>
            <pc:docMk/>
            <pc:sldMasterMk cId="2365289112" sldId="2147483684"/>
            <pc:sldLayoutMk cId="1808248519" sldId="2147483686"/>
          </pc:sldLayoutMkLst>
        </pc:sldLayoutChg>
        <pc:sldLayoutChg chg="add del">
          <pc:chgData name="Rhodes Jessica" userId="S::jessica.rhodes@nhft.nhs.uk::fb8fc5d8-47b9-4dac-95d5-f45ebae78233" providerId="AD" clId="Web-{BA4337F6-1CB0-7ECD-9BE1-1B25640B6861}" dt="2020-12-14T10:31:44.050" v="143"/>
          <pc:sldLayoutMkLst>
            <pc:docMk/>
            <pc:sldMasterMk cId="2365289112" sldId="2147483684"/>
            <pc:sldLayoutMk cId="4200032287" sldId="2147483687"/>
          </pc:sldLayoutMkLst>
        </pc:sldLayoutChg>
        <pc:sldLayoutChg chg="add del">
          <pc:chgData name="Rhodes Jessica" userId="S::jessica.rhodes@nhft.nhs.uk::fb8fc5d8-47b9-4dac-95d5-f45ebae78233" providerId="AD" clId="Web-{BA4337F6-1CB0-7ECD-9BE1-1B25640B6861}" dt="2020-12-14T10:31:44.050" v="143"/>
          <pc:sldLayoutMkLst>
            <pc:docMk/>
            <pc:sldMasterMk cId="2365289112" sldId="2147483684"/>
            <pc:sldLayoutMk cId="1018426288" sldId="2147483688"/>
          </pc:sldLayoutMkLst>
        </pc:sldLayoutChg>
        <pc:sldLayoutChg chg="add del">
          <pc:chgData name="Rhodes Jessica" userId="S::jessica.rhodes@nhft.nhs.uk::fb8fc5d8-47b9-4dac-95d5-f45ebae78233" providerId="AD" clId="Web-{BA4337F6-1CB0-7ECD-9BE1-1B25640B6861}" dt="2020-12-14T10:31:44.050" v="143"/>
          <pc:sldLayoutMkLst>
            <pc:docMk/>
            <pc:sldMasterMk cId="2365289112" sldId="2147483684"/>
            <pc:sldLayoutMk cId="2264567211" sldId="2147483689"/>
          </pc:sldLayoutMkLst>
        </pc:sldLayoutChg>
        <pc:sldLayoutChg chg="add del">
          <pc:chgData name="Rhodes Jessica" userId="S::jessica.rhodes@nhft.nhs.uk::fb8fc5d8-47b9-4dac-95d5-f45ebae78233" providerId="AD" clId="Web-{BA4337F6-1CB0-7ECD-9BE1-1B25640B6861}" dt="2020-12-14T10:31:44.050" v="143"/>
          <pc:sldLayoutMkLst>
            <pc:docMk/>
            <pc:sldMasterMk cId="2365289112" sldId="2147483684"/>
            <pc:sldLayoutMk cId="2959063049" sldId="2147483690"/>
          </pc:sldLayoutMkLst>
        </pc:sldLayoutChg>
        <pc:sldLayoutChg chg="add del">
          <pc:chgData name="Rhodes Jessica" userId="S::jessica.rhodes@nhft.nhs.uk::fb8fc5d8-47b9-4dac-95d5-f45ebae78233" providerId="AD" clId="Web-{BA4337F6-1CB0-7ECD-9BE1-1B25640B6861}" dt="2020-12-14T10:31:44.050" v="143"/>
          <pc:sldLayoutMkLst>
            <pc:docMk/>
            <pc:sldMasterMk cId="2365289112" sldId="2147483684"/>
            <pc:sldLayoutMk cId="1205451733" sldId="2147483691"/>
          </pc:sldLayoutMkLst>
        </pc:sldLayoutChg>
        <pc:sldLayoutChg chg="add del">
          <pc:chgData name="Rhodes Jessica" userId="S::jessica.rhodes@nhft.nhs.uk::fb8fc5d8-47b9-4dac-95d5-f45ebae78233" providerId="AD" clId="Web-{BA4337F6-1CB0-7ECD-9BE1-1B25640B6861}" dt="2020-12-14T10:31:44.050" v="143"/>
          <pc:sldLayoutMkLst>
            <pc:docMk/>
            <pc:sldMasterMk cId="2365289112" sldId="2147483684"/>
            <pc:sldLayoutMk cId="3815866880" sldId="2147483692"/>
          </pc:sldLayoutMkLst>
        </pc:sldLayoutChg>
        <pc:sldLayoutChg chg="add del">
          <pc:chgData name="Rhodes Jessica" userId="S::jessica.rhodes@nhft.nhs.uk::fb8fc5d8-47b9-4dac-95d5-f45ebae78233" providerId="AD" clId="Web-{BA4337F6-1CB0-7ECD-9BE1-1B25640B6861}" dt="2020-12-14T10:31:44.050" v="143"/>
          <pc:sldLayoutMkLst>
            <pc:docMk/>
            <pc:sldMasterMk cId="2365289112" sldId="2147483684"/>
            <pc:sldLayoutMk cId="2925507602" sldId="2147483693"/>
          </pc:sldLayoutMkLst>
        </pc:sldLayoutChg>
        <pc:sldLayoutChg chg="add del">
          <pc:chgData name="Rhodes Jessica" userId="S::jessica.rhodes@nhft.nhs.uk::fb8fc5d8-47b9-4dac-95d5-f45ebae78233" providerId="AD" clId="Web-{BA4337F6-1CB0-7ECD-9BE1-1B25640B6861}" dt="2020-12-14T10:31:44.050" v="143"/>
          <pc:sldLayoutMkLst>
            <pc:docMk/>
            <pc:sldMasterMk cId="2365289112" sldId="2147483684"/>
            <pc:sldLayoutMk cId="3428736978" sldId="2147483694"/>
          </pc:sldLayoutMkLst>
        </pc:sldLayoutChg>
        <pc:sldLayoutChg chg="add del">
          <pc:chgData name="Rhodes Jessica" userId="S::jessica.rhodes@nhft.nhs.uk::fb8fc5d8-47b9-4dac-95d5-f45ebae78233" providerId="AD" clId="Web-{BA4337F6-1CB0-7ECD-9BE1-1B25640B6861}" dt="2020-12-14T10:31:44.050" v="143"/>
          <pc:sldLayoutMkLst>
            <pc:docMk/>
            <pc:sldMasterMk cId="2365289112" sldId="2147483684"/>
            <pc:sldLayoutMk cId="3377947420" sldId="2147483695"/>
          </pc:sldLayoutMkLst>
        </pc:sldLayoutChg>
      </pc:sldMasterChg>
      <pc:sldMasterChg chg="add del addSldLayout delSldLayout modSldLayout">
        <pc:chgData name="Rhodes Jessica" userId="S::jessica.rhodes@nhft.nhs.uk::fb8fc5d8-47b9-4dac-95d5-f45ebae78233" providerId="AD" clId="Web-{BA4337F6-1CB0-7ECD-9BE1-1B25640B6861}" dt="2020-12-14T10:31:44.050" v="143"/>
        <pc:sldMasterMkLst>
          <pc:docMk/>
          <pc:sldMasterMk cId="9941114" sldId="2147483696"/>
        </pc:sldMasterMkLst>
        <pc:sldLayoutChg chg="add del mod replId">
          <pc:chgData name="Rhodes Jessica" userId="S::jessica.rhodes@nhft.nhs.uk::fb8fc5d8-47b9-4dac-95d5-f45ebae78233" providerId="AD" clId="Web-{BA4337F6-1CB0-7ECD-9BE1-1B25640B6861}" dt="2020-12-14T10:31:44.050" v="143"/>
          <pc:sldLayoutMkLst>
            <pc:docMk/>
            <pc:sldMasterMk cId="9941114" sldId="2147483696"/>
            <pc:sldLayoutMk cId="2882495606" sldId="2147483697"/>
          </pc:sldLayoutMkLst>
        </pc:sldLayoutChg>
        <pc:sldLayoutChg chg="add del mod replId">
          <pc:chgData name="Rhodes Jessica" userId="S::jessica.rhodes@nhft.nhs.uk::fb8fc5d8-47b9-4dac-95d5-f45ebae78233" providerId="AD" clId="Web-{BA4337F6-1CB0-7ECD-9BE1-1B25640B6861}" dt="2020-12-14T10:31:44.050" v="143"/>
          <pc:sldLayoutMkLst>
            <pc:docMk/>
            <pc:sldMasterMk cId="9941114" sldId="2147483696"/>
            <pc:sldLayoutMk cId="1346563799" sldId="2147483698"/>
          </pc:sldLayoutMkLst>
        </pc:sldLayoutChg>
        <pc:sldLayoutChg chg="add del mod replId">
          <pc:chgData name="Rhodes Jessica" userId="S::jessica.rhodes@nhft.nhs.uk::fb8fc5d8-47b9-4dac-95d5-f45ebae78233" providerId="AD" clId="Web-{BA4337F6-1CB0-7ECD-9BE1-1B25640B6861}" dt="2020-12-14T10:31:44.050" v="143"/>
          <pc:sldLayoutMkLst>
            <pc:docMk/>
            <pc:sldMasterMk cId="9941114" sldId="2147483696"/>
            <pc:sldLayoutMk cId="3301176023" sldId="2147483699"/>
          </pc:sldLayoutMkLst>
        </pc:sldLayoutChg>
        <pc:sldLayoutChg chg="add del mod replId">
          <pc:chgData name="Rhodes Jessica" userId="S::jessica.rhodes@nhft.nhs.uk::fb8fc5d8-47b9-4dac-95d5-f45ebae78233" providerId="AD" clId="Web-{BA4337F6-1CB0-7ECD-9BE1-1B25640B6861}" dt="2020-12-14T10:31:44.050" v="143"/>
          <pc:sldLayoutMkLst>
            <pc:docMk/>
            <pc:sldMasterMk cId="9941114" sldId="2147483696"/>
            <pc:sldLayoutMk cId="3108455275" sldId="2147483700"/>
          </pc:sldLayoutMkLst>
        </pc:sldLayoutChg>
        <pc:sldLayoutChg chg="add del mod replId">
          <pc:chgData name="Rhodes Jessica" userId="S::jessica.rhodes@nhft.nhs.uk::fb8fc5d8-47b9-4dac-95d5-f45ebae78233" providerId="AD" clId="Web-{BA4337F6-1CB0-7ECD-9BE1-1B25640B6861}" dt="2020-12-14T10:31:44.050" v="143"/>
          <pc:sldLayoutMkLst>
            <pc:docMk/>
            <pc:sldMasterMk cId="9941114" sldId="2147483696"/>
            <pc:sldLayoutMk cId="3983887938" sldId="2147483701"/>
          </pc:sldLayoutMkLst>
        </pc:sldLayoutChg>
        <pc:sldLayoutChg chg="add del mod replId">
          <pc:chgData name="Rhodes Jessica" userId="S::jessica.rhodes@nhft.nhs.uk::fb8fc5d8-47b9-4dac-95d5-f45ebae78233" providerId="AD" clId="Web-{BA4337F6-1CB0-7ECD-9BE1-1B25640B6861}" dt="2020-12-14T10:31:44.050" v="143"/>
          <pc:sldLayoutMkLst>
            <pc:docMk/>
            <pc:sldMasterMk cId="9941114" sldId="2147483696"/>
            <pc:sldLayoutMk cId="3116469063" sldId="2147483702"/>
          </pc:sldLayoutMkLst>
        </pc:sldLayoutChg>
        <pc:sldLayoutChg chg="add del mod replId">
          <pc:chgData name="Rhodes Jessica" userId="S::jessica.rhodes@nhft.nhs.uk::fb8fc5d8-47b9-4dac-95d5-f45ebae78233" providerId="AD" clId="Web-{BA4337F6-1CB0-7ECD-9BE1-1B25640B6861}" dt="2020-12-14T10:31:44.050" v="143"/>
          <pc:sldLayoutMkLst>
            <pc:docMk/>
            <pc:sldMasterMk cId="9941114" sldId="2147483696"/>
            <pc:sldLayoutMk cId="2314427927" sldId="2147483703"/>
          </pc:sldLayoutMkLst>
        </pc:sldLayoutChg>
        <pc:sldLayoutChg chg="add del mod replId">
          <pc:chgData name="Rhodes Jessica" userId="S::jessica.rhodes@nhft.nhs.uk::fb8fc5d8-47b9-4dac-95d5-f45ebae78233" providerId="AD" clId="Web-{BA4337F6-1CB0-7ECD-9BE1-1B25640B6861}" dt="2020-12-14T10:31:44.050" v="143"/>
          <pc:sldLayoutMkLst>
            <pc:docMk/>
            <pc:sldMasterMk cId="9941114" sldId="2147483696"/>
            <pc:sldLayoutMk cId="3673809012" sldId="2147483704"/>
          </pc:sldLayoutMkLst>
        </pc:sldLayoutChg>
        <pc:sldLayoutChg chg="add del mod replId">
          <pc:chgData name="Rhodes Jessica" userId="S::jessica.rhodes@nhft.nhs.uk::fb8fc5d8-47b9-4dac-95d5-f45ebae78233" providerId="AD" clId="Web-{BA4337F6-1CB0-7ECD-9BE1-1B25640B6861}" dt="2020-12-14T10:31:44.050" v="143"/>
          <pc:sldLayoutMkLst>
            <pc:docMk/>
            <pc:sldMasterMk cId="9941114" sldId="2147483696"/>
            <pc:sldLayoutMk cId="2758416618" sldId="2147483705"/>
          </pc:sldLayoutMkLst>
        </pc:sldLayoutChg>
        <pc:sldLayoutChg chg="add del mod replId">
          <pc:chgData name="Rhodes Jessica" userId="S::jessica.rhodes@nhft.nhs.uk::fb8fc5d8-47b9-4dac-95d5-f45ebae78233" providerId="AD" clId="Web-{BA4337F6-1CB0-7ECD-9BE1-1B25640B6861}" dt="2020-12-14T10:31:44.050" v="143"/>
          <pc:sldLayoutMkLst>
            <pc:docMk/>
            <pc:sldMasterMk cId="9941114" sldId="2147483696"/>
            <pc:sldLayoutMk cId="93264383" sldId="2147483706"/>
          </pc:sldLayoutMkLst>
        </pc:sldLayoutChg>
        <pc:sldLayoutChg chg="add del mod replId">
          <pc:chgData name="Rhodes Jessica" userId="S::jessica.rhodes@nhft.nhs.uk::fb8fc5d8-47b9-4dac-95d5-f45ebae78233" providerId="AD" clId="Web-{BA4337F6-1CB0-7ECD-9BE1-1B25640B6861}" dt="2020-12-14T10:31:44.050" v="143"/>
          <pc:sldLayoutMkLst>
            <pc:docMk/>
            <pc:sldMasterMk cId="9941114" sldId="2147483696"/>
            <pc:sldLayoutMk cId="1470603823" sldId="2147483707"/>
          </pc:sldLayoutMkLst>
        </pc:sldLayoutChg>
      </pc:sldMasterChg>
    </pc:docChg>
  </pc:docChgLst>
  <pc:docChgLst>
    <pc:chgData name="Rhodes Jessica" userId="S::jessica.rhodes@nhft.nhs.uk::fb8fc5d8-47b9-4dac-95d5-f45ebae78233" providerId="AD" clId="Web-{D4325F1A-594B-D0A1-69C9-6DD4212E619B}"/>
    <pc:docChg chg="modSld">
      <pc:chgData name="Rhodes Jessica" userId="S::jessica.rhodes@nhft.nhs.uk::fb8fc5d8-47b9-4dac-95d5-f45ebae78233" providerId="AD" clId="Web-{D4325F1A-594B-D0A1-69C9-6DD4212E619B}" dt="2020-12-11T15:20:39.536" v="6"/>
      <pc:docMkLst>
        <pc:docMk/>
      </pc:docMkLst>
      <pc:sldChg chg="addSp delSp modSp">
        <pc:chgData name="Rhodes Jessica" userId="S::jessica.rhodes@nhft.nhs.uk::fb8fc5d8-47b9-4dac-95d5-f45ebae78233" providerId="AD" clId="Web-{D4325F1A-594B-D0A1-69C9-6DD4212E619B}" dt="2020-12-11T15:20:39.536" v="6"/>
        <pc:sldMkLst>
          <pc:docMk/>
          <pc:sldMk cId="2714854593" sldId="273"/>
        </pc:sldMkLst>
        <pc:spChg chg="mod ord">
          <ac:chgData name="Rhodes Jessica" userId="S::jessica.rhodes@nhft.nhs.uk::fb8fc5d8-47b9-4dac-95d5-f45ebae78233" providerId="AD" clId="Web-{D4325F1A-594B-D0A1-69C9-6DD4212E619B}" dt="2020-12-11T15:20:39.536" v="6"/>
          <ac:spMkLst>
            <pc:docMk/>
            <pc:sldMk cId="2714854593" sldId="273"/>
            <ac:spMk id="2" creationId="{00000000-0000-0000-0000-000000000000}"/>
          </ac:spMkLst>
        </pc:spChg>
        <pc:spChg chg="del">
          <ac:chgData name="Rhodes Jessica" userId="S::jessica.rhodes@nhft.nhs.uk::fb8fc5d8-47b9-4dac-95d5-f45ebae78233" providerId="AD" clId="Web-{D4325F1A-594B-D0A1-69C9-6DD4212E619B}" dt="2020-12-11T15:20:15.832" v="2"/>
          <ac:spMkLst>
            <pc:docMk/>
            <pc:sldMk cId="2714854593" sldId="273"/>
            <ac:spMk id="3" creationId="{00000000-0000-0000-0000-000000000000}"/>
          </ac:spMkLst>
        </pc:spChg>
        <pc:picChg chg="add mod ord">
          <ac:chgData name="Rhodes Jessica" userId="S::jessica.rhodes@nhft.nhs.uk::fb8fc5d8-47b9-4dac-95d5-f45ebae78233" providerId="AD" clId="Web-{D4325F1A-594B-D0A1-69C9-6DD4212E619B}" dt="2020-12-11T15:20:32.473" v="5" actId="14100"/>
          <ac:picMkLst>
            <pc:docMk/>
            <pc:sldMk cId="2714854593" sldId="273"/>
            <ac:picMk id="4" creationId="{D54390E0-EC7B-45F0-A183-E26E32B4F1FE}"/>
          </ac:picMkLst>
        </pc:picChg>
      </pc:sldChg>
    </pc:docChg>
  </pc:docChgLst>
  <pc:docChgLst>
    <pc:chgData name="Rhodes Jessica" userId="S::jessica.rhodes@nhft.nhs.uk::fb8fc5d8-47b9-4dac-95d5-f45ebae78233" providerId="AD" clId="Web-{71156B8A-82BA-4350-60F1-DE44838757F6}"/>
    <pc:docChg chg="modSld">
      <pc:chgData name="Rhodes Jessica" userId="S::jessica.rhodes@nhft.nhs.uk::fb8fc5d8-47b9-4dac-95d5-f45ebae78233" providerId="AD" clId="Web-{71156B8A-82BA-4350-60F1-DE44838757F6}" dt="2020-12-17T10:52:13.383" v="11"/>
      <pc:docMkLst>
        <pc:docMk/>
      </pc:docMkLst>
      <pc:sldChg chg="modNotes">
        <pc:chgData name="Rhodes Jessica" userId="S::jessica.rhodes@nhft.nhs.uk::fb8fc5d8-47b9-4dac-95d5-f45ebae78233" providerId="AD" clId="Web-{71156B8A-82BA-4350-60F1-DE44838757F6}" dt="2020-12-17T10:51:55.461" v="10"/>
        <pc:sldMkLst>
          <pc:docMk/>
          <pc:sldMk cId="2231507535" sldId="282"/>
        </pc:sldMkLst>
      </pc:sldChg>
      <pc:sldChg chg="modNotes">
        <pc:chgData name="Rhodes Jessica" userId="S::jessica.rhodes@nhft.nhs.uk::fb8fc5d8-47b9-4dac-95d5-f45ebae78233" providerId="AD" clId="Web-{71156B8A-82BA-4350-60F1-DE44838757F6}" dt="2020-12-17T10:51:35.664" v="6"/>
        <pc:sldMkLst>
          <pc:docMk/>
          <pc:sldMk cId="127495042" sldId="283"/>
        </pc:sldMkLst>
      </pc:sldChg>
      <pc:sldChg chg="modNotes">
        <pc:chgData name="Rhodes Jessica" userId="S::jessica.rhodes@nhft.nhs.uk::fb8fc5d8-47b9-4dac-95d5-f45ebae78233" providerId="AD" clId="Web-{71156B8A-82BA-4350-60F1-DE44838757F6}" dt="2020-12-17T10:52:13.383" v="11"/>
        <pc:sldMkLst>
          <pc:docMk/>
          <pc:sldMk cId="2039880437"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8807D-99AB-490F-8F19-A1DC6C8CF9C6}" type="datetimeFigureOut">
              <a:rPr lang="en-GB" smtClean="0"/>
              <a:t>17/12/2020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91155-BDAC-421C-B2D5-2F474026915C}" type="slidenum">
              <a:rPr lang="en-GB" smtClean="0"/>
              <a:t>‹#›</a:t>
            </a:fld>
            <a:endParaRPr lang="en-GB"/>
          </a:p>
        </p:txBody>
      </p:sp>
    </p:spTree>
    <p:extLst>
      <p:ext uri="{BB962C8B-B14F-4D97-AF65-F5344CB8AC3E}">
        <p14:creationId xmlns:p14="http://schemas.microsoft.com/office/powerpoint/2010/main" val="352462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Today we will start talking about your experiences with dementia and how you cope with any problems you might have. We will look into the problems and frustrations that you have and think about what you could do to relieve the stress.</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It is normal if people feel apprehensive and worried about coming to groups, especially if the focus is a sensitive topic or illness, such as dementia. It is also normal that people feel worried about staring any new thing. The groups are friendly and we hope that you will be able to relax and feel welcome.</a:t>
            </a:r>
            <a:endParaRPr lang="en-GB"/>
          </a:p>
        </p:txBody>
      </p:sp>
      <p:sp>
        <p:nvSpPr>
          <p:cNvPr id="4" name="Slide Number Placeholder 3"/>
          <p:cNvSpPr>
            <a:spLocks noGrp="1"/>
          </p:cNvSpPr>
          <p:nvPr>
            <p:ph type="sldNum" sz="quarter" idx="10"/>
          </p:nvPr>
        </p:nvSpPr>
        <p:spPr/>
        <p:txBody>
          <a:bodyPr/>
          <a:lstStyle/>
          <a:p>
            <a:fld id="{A9B91155-BDAC-421C-B2D5-2F474026915C}" type="slidenum">
              <a:rPr lang="en-GB" smtClean="0"/>
              <a:t>1</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Let’s summarise what people have been saying so far. Memory problems are like throwing a stone into the water – a small stone may produce ripples so that these then spread out and affect other things. This is the ripple effect – and it’s what can happen with dementia.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[Click] The sort of memory problems and other problems people have means that you can’t do things in the way that you used to be able to. It’s harder to remember what has happened, conversations you’ve had with people, to follow a programme on TV or a chapter in a book.</a:t>
            </a:r>
          </a:p>
          <a:p>
            <a:endParaRPr lang="en-GB"/>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[Click] Because you can’t do things, so this creates difficult feelings – you may be worried, upset, embarrassed, guilty, frustrated, upset.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[Click] This then makes you do things differently. Perhaps you become cautious, and start to avoid doing things because you don’t want to get it wrong. Your memory problems may make you self-conscious, and because of that you change what you’re doing.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A9B91155-BDAC-421C-B2D5-2F474026915C}" type="slidenum">
              <a:rPr lang="en-GB" smtClean="0"/>
              <a:t>10</a:t>
            </a:fld>
            <a:endParaRPr lang="en-GB"/>
          </a:p>
        </p:txBody>
      </p:sp>
    </p:spTree>
    <p:extLst>
      <p:ext uri="{BB962C8B-B14F-4D97-AF65-F5344CB8AC3E}">
        <p14:creationId xmlns:p14="http://schemas.microsoft.com/office/powerpoint/2010/main" val="114266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Does anyone</a:t>
            </a:r>
            <a:r>
              <a:rPr lang="en-GB" baseline="0"/>
              <a:t> think that what the people in the DVD said is familiar?</a:t>
            </a:r>
            <a:endParaRPr lang="en-GB"/>
          </a:p>
        </p:txBody>
      </p:sp>
      <p:sp>
        <p:nvSpPr>
          <p:cNvPr id="4" name="Slide Number Placeholder 3"/>
          <p:cNvSpPr>
            <a:spLocks noGrp="1"/>
          </p:cNvSpPr>
          <p:nvPr>
            <p:ph type="sldNum" sz="quarter" idx="10"/>
          </p:nvPr>
        </p:nvSpPr>
        <p:spPr/>
        <p:txBody>
          <a:bodyPr/>
          <a:lstStyle/>
          <a:p>
            <a:fld id="{A9B91155-BDAC-421C-B2D5-2F474026915C}" type="slidenum">
              <a:rPr lang="en-GB" smtClean="0"/>
              <a:t>11</a:t>
            </a:fld>
            <a:endParaRPr lang="en-GB"/>
          </a:p>
        </p:txBody>
      </p:sp>
    </p:spTree>
    <p:extLst>
      <p:ext uri="{BB962C8B-B14F-4D97-AF65-F5344CB8AC3E}">
        <p14:creationId xmlns:p14="http://schemas.microsoft.com/office/powerpoint/2010/main" val="2224666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91155-BDAC-421C-B2D5-2F474026915C}" type="slidenum">
              <a:rPr lang="en-GB" smtClean="0"/>
              <a:t>12</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91155-BDAC-421C-B2D5-2F474026915C}" type="slidenum">
              <a:rPr lang="en-GB" smtClean="0"/>
              <a:t>2</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91155-BDAC-421C-B2D5-2F474026915C}" type="slidenum">
              <a:rPr lang="en-GB" smtClean="0"/>
              <a:t>3</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In these groups we will focus on “</a:t>
            </a:r>
            <a:r>
              <a:rPr lang="en-GB" sz="1200" i="1" kern="1200">
                <a:solidFill>
                  <a:schemeClr val="tx1"/>
                </a:solidFill>
                <a:effectLst/>
                <a:latin typeface="+mn-lt"/>
                <a:ea typeface="+mn-ea"/>
                <a:cs typeface="+mn-cs"/>
              </a:rPr>
              <a:t>Living Well</a:t>
            </a:r>
            <a:r>
              <a:rPr lang="en-GB" sz="1200" kern="1200">
                <a:solidFill>
                  <a:schemeClr val="tx1"/>
                </a:solidFill>
                <a:effectLst/>
                <a:latin typeface="+mn-lt"/>
                <a:ea typeface="+mn-ea"/>
                <a:cs typeface="+mn-cs"/>
              </a:rPr>
              <a:t>” with dementia. What we mean by this is that we want to help you and your family to live as fulfilling a life as you can despite any difficulties that you might face.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a:defRPr/>
            </a:pPr>
            <a:r>
              <a:rPr lang="en-GB"/>
              <a:t>Talking </a:t>
            </a:r>
            <a:r>
              <a:rPr lang="en-GB" sz="1200" kern="1200">
                <a:solidFill>
                  <a:schemeClr val="tx1"/>
                </a:solidFill>
                <a:effectLst/>
                <a:latin typeface="+mn-lt"/>
                <a:ea typeface="+mn-ea"/>
                <a:cs typeface="+mn-cs"/>
              </a:rPr>
              <a:t>with other people who are going through similar experiences is important because that is the way in which we learn that we’re not alone. It</a:t>
            </a:r>
            <a:r>
              <a:rPr lang="en-GB" sz="1200" kern="1200" baseline="0">
                <a:solidFill>
                  <a:schemeClr val="tx1"/>
                </a:solidFill>
                <a:effectLst/>
                <a:latin typeface="+mn-lt"/>
                <a:ea typeface="+mn-ea"/>
                <a:cs typeface="+mn-cs"/>
              </a:rPr>
              <a:t> can give us insight into our own situation and we can help each other to cope with the changes we are going through. </a:t>
            </a:r>
            <a:r>
              <a:rPr lang="en-GB" sz="1200" kern="1200">
                <a:solidFill>
                  <a:schemeClr val="tx1"/>
                </a:solidFill>
                <a:effectLst/>
                <a:latin typeface="+mn-lt"/>
                <a:ea typeface="+mn-ea"/>
                <a:cs typeface="+mn-cs"/>
              </a:rPr>
              <a:t>But this is also difficult – sometimes it’s only natural to want to forget about difficult things.</a:t>
            </a:r>
            <a:r>
              <a:rPr lang="en-GB"/>
              <a:t> </a:t>
            </a:r>
            <a:endParaRPr lang="en-GB" sz="1200" kern="1200">
              <a:solidFill>
                <a:schemeClr val="tx1"/>
              </a:solidFill>
              <a:effectLst/>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In the groups we will talk at times about “recovery” but we know that there is no cure for dementia. So you cannot recover in the sense of getting better. Coming to the group won't help you to have a better memory, but we hope that you will be more able to find a way to improve your quality of life – to live better.</a:t>
            </a:r>
            <a:endParaRPr lang="en-GB" sz="1200" kern="1200">
              <a:solidFill>
                <a:schemeClr val="tx1"/>
              </a:solidFill>
              <a:effectLst/>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4</a:t>
            </a:fld>
            <a:endParaRPr lang="en-GB"/>
          </a:p>
        </p:txBody>
      </p:sp>
    </p:spTree>
    <p:extLst>
      <p:ext uri="{BB962C8B-B14F-4D97-AF65-F5344CB8AC3E}">
        <p14:creationId xmlns:p14="http://schemas.microsoft.com/office/powerpoint/2010/main" val="266652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normal if people feel apprehensive and worried about coming to groups, especially if the focus is a sensitive topic or illness, such as dementia. It is also normal that people feel worried about staring any new thing. The groups are friendly and we hope that you will be able to relax and feel welcome.</a:t>
            </a:r>
            <a:endParaRPr lang="en-US">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GB"/>
          </a:p>
          <a:p>
            <a:endParaRPr lang="en-GB"/>
          </a:p>
        </p:txBody>
      </p:sp>
      <p:sp>
        <p:nvSpPr>
          <p:cNvPr id="4" name="Slide Number Placeholder 3"/>
          <p:cNvSpPr>
            <a:spLocks noGrp="1"/>
          </p:cNvSpPr>
          <p:nvPr>
            <p:ph type="sldNum" sz="quarter" idx="10"/>
          </p:nvPr>
        </p:nvSpPr>
        <p:spPr/>
        <p:txBody>
          <a:bodyPr/>
          <a:lstStyle/>
          <a:p>
            <a:fld id="{A9B91155-BDAC-421C-B2D5-2F474026915C}" type="slidenum">
              <a:rPr lang="en-GB" smtClean="0"/>
              <a:t>5</a:t>
            </a:fld>
            <a:endParaRPr lang="en-GB"/>
          </a:p>
        </p:txBody>
      </p:sp>
    </p:spTree>
    <p:extLst>
      <p:ext uri="{BB962C8B-B14F-4D97-AF65-F5344CB8AC3E}">
        <p14:creationId xmlns:p14="http://schemas.microsoft.com/office/powerpoint/2010/main" val="831024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91155-BDAC-421C-B2D5-2F474026915C}" type="slidenum">
              <a:rPr lang="en-GB" smtClean="0"/>
              <a:t>6</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B91155-BDAC-421C-B2D5-2F474026915C}" type="slidenum">
              <a:rPr lang="en-GB" smtClean="0"/>
              <a:t>7</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Talking about illnesses that we have not only helps us understand our own experience better, but also cope with the illness and find ways to live with it. Now we will start talking about how dementia affects your life. </a:t>
            </a:r>
          </a:p>
          <a:p>
            <a:endParaRPr lang="en-GB"/>
          </a:p>
        </p:txBody>
      </p:sp>
      <p:sp>
        <p:nvSpPr>
          <p:cNvPr id="4" name="Slide Number Placeholder 3"/>
          <p:cNvSpPr>
            <a:spLocks noGrp="1"/>
          </p:cNvSpPr>
          <p:nvPr>
            <p:ph type="sldNum" sz="quarter" idx="10"/>
          </p:nvPr>
        </p:nvSpPr>
        <p:spPr/>
        <p:txBody>
          <a:bodyPr/>
          <a:lstStyle/>
          <a:p>
            <a:fld id="{A9B91155-BDAC-421C-B2D5-2F474026915C}" type="slidenum">
              <a:rPr lang="en-GB" smtClean="0"/>
              <a:t>8</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cs typeface="Calibri"/>
            </a:endParaRPr>
          </a:p>
          <a:p>
            <a:endParaRPr lang="en-GB"/>
          </a:p>
        </p:txBody>
      </p:sp>
      <p:sp>
        <p:nvSpPr>
          <p:cNvPr id="4" name="Slide Number Placeholder 3"/>
          <p:cNvSpPr>
            <a:spLocks noGrp="1"/>
          </p:cNvSpPr>
          <p:nvPr>
            <p:ph type="sldNum" sz="quarter" idx="10"/>
          </p:nvPr>
        </p:nvSpPr>
        <p:spPr/>
        <p:txBody>
          <a:bodyPr/>
          <a:lstStyle/>
          <a:p>
            <a:fld id="{A9B91155-BDAC-421C-B2D5-2F474026915C}" type="slidenum">
              <a:rPr lang="en-GB" smtClean="0"/>
              <a:t>9</a:t>
            </a:fld>
            <a:endParaRPr lang="en-GB"/>
          </a:p>
        </p:txBody>
      </p:sp>
    </p:spTree>
    <p:extLst>
      <p:ext uri="{BB962C8B-B14F-4D97-AF65-F5344CB8AC3E}">
        <p14:creationId xmlns:p14="http://schemas.microsoft.com/office/powerpoint/2010/main" val="168955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92285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42873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37794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80824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42000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01842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397BA3-1BD9-4E43-9384-334679920EF7}" type="datetimeFigureOut">
              <a:rPr lang="en-GB" smtClean="0"/>
              <a:t>17/12/2020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2645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397BA3-1BD9-4E43-9384-334679920EF7}" type="datetimeFigureOut">
              <a:rPr lang="en-GB" smtClean="0"/>
              <a:t>17/12/2020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590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7BA3-1BD9-4E43-9384-334679920EF7}" type="datetimeFigureOut">
              <a:rPr lang="en-GB" smtClean="0"/>
              <a:t>17/12/2020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20545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81586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2550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97BA3-1BD9-4E43-9384-334679920EF7}" type="datetimeFigureOut">
              <a:rPr lang="en-GB" smtClean="0"/>
              <a:t>17/12/2020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C9CD-750A-4F1A-9015-DFCECFD20CD4}" type="slidenum">
              <a:rPr lang="en-GB" smtClean="0"/>
              <a:t>‹#›</a:t>
            </a:fld>
            <a:endParaRPr lang="en-GB"/>
          </a:p>
        </p:txBody>
      </p:sp>
    </p:spTree>
    <p:extLst>
      <p:ext uri="{BB962C8B-B14F-4D97-AF65-F5344CB8AC3E}">
        <p14:creationId xmlns:p14="http://schemas.microsoft.com/office/powerpoint/2010/main" val="2365289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player.vimeo.com/video/99231968?app_id=122963"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4788689" y="2767291"/>
            <a:ext cx="4116606" cy="3523998"/>
            <a:chOff x="4788689" y="2767291"/>
            <a:chExt cx="4116606" cy="3523998"/>
          </a:xfrm>
        </p:grpSpPr>
        <p:pic>
          <p:nvPicPr>
            <p:cNvPr id="15" name="Picture 2" descr="Blank Post It Note (PNG Transparent) | OnlyGFX.co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9310" b="94321" l="5650" r="54250">
                          <a14:foregroundMark x1="20800" y1="53609" x2="17950" y2="52442"/>
                        </a14:backgroundRemoval>
                      </a14:imgEffect>
                    </a14:imgLayer>
                  </a14:imgProps>
                </a:ext>
                <a:ext uri="{28A0092B-C50C-407E-A947-70E740481C1C}">
                  <a14:useLocalDpi xmlns:a14="http://schemas.microsoft.com/office/drawing/2010/main" val="0"/>
                </a:ext>
              </a:extLst>
            </a:blip>
            <a:srcRect l="4303" t="47983" r="45298" b="4798"/>
            <a:stretch/>
          </p:blipFill>
          <p:spPr bwMode="auto">
            <a:xfrm rot="354262">
              <a:off x="4788689" y="2767291"/>
              <a:ext cx="4116606" cy="35239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rot="1398111">
              <a:off x="5660969" y="3881606"/>
              <a:ext cx="3059856" cy="1507430"/>
              <a:chOff x="-3568811" y="4870736"/>
              <a:chExt cx="2769171" cy="1419748"/>
            </a:xfrm>
          </p:grpSpPr>
          <p:sp>
            <p:nvSpPr>
              <p:cNvPr id="8" name="Subtitle 2"/>
              <p:cNvSpPr txBox="1">
                <a:spLocks/>
              </p:cNvSpPr>
              <p:nvPr/>
            </p:nvSpPr>
            <p:spPr>
              <a:xfrm rot="20017845">
                <a:off x="-3568811" y="4870736"/>
                <a:ext cx="2407609" cy="541204"/>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lgn="ctr">
                  <a:buNone/>
                </a:pPr>
                <a:r>
                  <a:rPr lang="en-GB" b="1">
                    <a:solidFill>
                      <a:schemeClr val="tx1"/>
                    </a:solidFill>
                  </a:rPr>
                  <a:t>Session 1 –</a:t>
                </a:r>
              </a:p>
            </p:txBody>
          </p:sp>
          <p:sp>
            <p:nvSpPr>
              <p:cNvPr id="9" name="Subtitle 2"/>
              <p:cNvSpPr txBox="1">
                <a:spLocks/>
              </p:cNvSpPr>
              <p:nvPr/>
            </p:nvSpPr>
            <p:spPr>
              <a:xfrm rot="20030615">
                <a:off x="-3263136" y="5467909"/>
                <a:ext cx="2463496" cy="8225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r>
                  <a:rPr lang="en-GB" sz="2400"/>
                  <a:t>Is there anything wrong with me?</a:t>
                </a:r>
              </a:p>
            </p:txBody>
          </p:sp>
        </p:grpSp>
      </p:grpSp>
      <p:sp>
        <p:nvSpPr>
          <p:cNvPr id="12" name="Title 1"/>
          <p:cNvSpPr txBox="1">
            <a:spLocks/>
          </p:cNvSpPr>
          <p:nvPr/>
        </p:nvSpPr>
        <p:spPr>
          <a:xfrm>
            <a:off x="467544" y="588030"/>
            <a:ext cx="4321085" cy="3849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b="1"/>
              <a:t>Living Well with Dementia</a:t>
            </a:r>
          </a:p>
        </p:txBody>
      </p:sp>
      <p:sp>
        <p:nvSpPr>
          <p:cNvPr id="18" name="TextBox 17"/>
          <p:cNvSpPr txBox="1"/>
          <p:nvPr/>
        </p:nvSpPr>
        <p:spPr>
          <a:xfrm>
            <a:off x="196347" y="5517232"/>
            <a:ext cx="4537246" cy="1031051"/>
          </a:xfrm>
          <a:prstGeom prst="rect">
            <a:avLst/>
          </a:prstGeom>
          <a:noFill/>
        </p:spPr>
        <p:txBody>
          <a:bodyPr wrap="square" lIns="91440" tIns="45720" rIns="91440" bIns="45720" rtlCol="0" anchor="t">
            <a:spAutoFit/>
          </a:bodyPr>
          <a:lstStyle/>
          <a:p>
            <a:r>
              <a:rPr lang="en-GB" sz="2000" b="1">
                <a:solidFill>
                  <a:schemeClr val="bg1"/>
                </a:solidFill>
              </a:rPr>
              <a:t>Facilitated by: </a:t>
            </a:r>
          </a:p>
          <a:p>
            <a:endParaRPr lang="en-GB" sz="500" b="1">
              <a:solidFill>
                <a:schemeClr val="bg1"/>
              </a:solidFill>
            </a:endParaRPr>
          </a:p>
          <a:p>
            <a:pPr marL="285750" indent="-285750">
              <a:buFont typeface="Arial" panose="020B0604020202020204" pitchFamily="34" charset="0"/>
              <a:buChar char="•"/>
            </a:pPr>
            <a:r>
              <a:rPr lang="en-GB" b="1">
                <a:solidFill>
                  <a:schemeClr val="bg1"/>
                </a:solidFill>
              </a:rPr>
              <a:t>Jessica Rhodes (Assistant Psychologist)</a:t>
            </a:r>
          </a:p>
          <a:p>
            <a:pPr marL="285750" indent="-285750">
              <a:buFont typeface="Arial" panose="020B0604020202020204" pitchFamily="34" charset="0"/>
              <a:buChar char="•"/>
            </a:pPr>
            <a:r>
              <a:rPr lang="en-GB" b="1">
                <a:solidFill>
                  <a:schemeClr val="bg1"/>
                </a:solidFill>
                <a:ea typeface="+mn-lt"/>
                <a:cs typeface="+mn-lt"/>
              </a:rPr>
              <a:t>Judith Davison (Occupational Therapist)</a:t>
            </a:r>
            <a:endParaRPr lang="en-GB" b="1">
              <a:solidFill>
                <a:schemeClr val="bg1"/>
              </a:solidFill>
              <a:cs typeface="Calibri"/>
            </a:endParaRPr>
          </a:p>
        </p:txBody>
      </p:sp>
    </p:spTree>
    <p:extLst>
      <p:ext uri="{BB962C8B-B14F-4D97-AF65-F5344CB8AC3E}">
        <p14:creationId xmlns:p14="http://schemas.microsoft.com/office/powerpoint/2010/main" val="161312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p:nvGrpSpPr>
        <p:grpSpPr>
          <a:xfrm>
            <a:off x="702184" y="1628800"/>
            <a:ext cx="7830256" cy="4712450"/>
            <a:chOff x="846200" y="1628800"/>
            <a:chExt cx="7830256" cy="4712450"/>
          </a:xfrm>
        </p:grpSpPr>
        <p:sp>
          <p:nvSpPr>
            <p:cNvPr id="6" name="Oval 5"/>
            <p:cNvSpPr/>
            <p:nvPr/>
          </p:nvSpPr>
          <p:spPr>
            <a:xfrm>
              <a:off x="846200" y="1628800"/>
              <a:ext cx="4877928" cy="4712450"/>
            </a:xfrm>
            <a:prstGeom prst="ellipse">
              <a:avLst/>
            </a:prstGeom>
            <a:solidFill>
              <a:srgbClr val="12C8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00192" y="4708301"/>
              <a:ext cx="2376264" cy="1384995"/>
            </a:xfrm>
            <a:prstGeom prst="rect">
              <a:avLst/>
            </a:prstGeom>
            <a:noFill/>
            <a:ln w="57150">
              <a:solidFill>
                <a:schemeClr val="accent5">
                  <a:lumMod val="75000"/>
                </a:schemeClr>
              </a:solidFill>
            </a:ln>
          </p:spPr>
          <p:txBody>
            <a:bodyPr wrap="square" rtlCol="0">
              <a:spAutoFit/>
            </a:bodyPr>
            <a:lstStyle/>
            <a:p>
              <a:pPr algn="ctr"/>
              <a:r>
                <a:rPr lang="en-GB" sz="2800" b="1"/>
                <a:t>How has this changed my life?</a:t>
              </a:r>
            </a:p>
          </p:txBody>
        </p:sp>
      </p:grpSp>
      <p:grpSp>
        <p:nvGrpSpPr>
          <p:cNvPr id="15" name="Group 14"/>
          <p:cNvGrpSpPr/>
          <p:nvPr/>
        </p:nvGrpSpPr>
        <p:grpSpPr>
          <a:xfrm>
            <a:off x="1420323" y="2322577"/>
            <a:ext cx="7097457" cy="3324895"/>
            <a:chOff x="1564339" y="2322577"/>
            <a:chExt cx="7097457" cy="3324895"/>
          </a:xfrm>
        </p:grpSpPr>
        <p:sp>
          <p:nvSpPr>
            <p:cNvPr id="5" name="Oval 4"/>
            <p:cNvSpPr/>
            <p:nvPr/>
          </p:nvSpPr>
          <p:spPr>
            <a:xfrm>
              <a:off x="1564339" y="2322577"/>
              <a:ext cx="3441649" cy="3324895"/>
            </a:xfrm>
            <a:prstGeom prst="ellipse">
              <a:avLst/>
            </a:prstGeom>
            <a:solidFill>
              <a:srgbClr val="4BD0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9999"/>
                </a:solidFill>
              </a:endParaRPr>
            </a:p>
          </p:txBody>
        </p:sp>
        <p:sp>
          <p:nvSpPr>
            <p:cNvPr id="8" name="TextBox 7"/>
            <p:cNvSpPr txBox="1"/>
            <p:nvPr/>
          </p:nvSpPr>
          <p:spPr>
            <a:xfrm>
              <a:off x="6300192" y="2780928"/>
              <a:ext cx="2361604" cy="1384995"/>
            </a:xfrm>
            <a:prstGeom prst="rect">
              <a:avLst/>
            </a:prstGeom>
            <a:noFill/>
            <a:ln w="57150">
              <a:solidFill>
                <a:srgbClr val="4BD0FF"/>
              </a:solidFill>
            </a:ln>
          </p:spPr>
          <p:txBody>
            <a:bodyPr wrap="square" rtlCol="0" anchor="ctr">
              <a:spAutoFit/>
            </a:bodyPr>
            <a:lstStyle/>
            <a:p>
              <a:pPr algn="ctr"/>
              <a:r>
                <a:rPr lang="en-GB" sz="2800" b="1"/>
                <a:t>How has this made me feel?</a:t>
              </a:r>
            </a:p>
          </p:txBody>
        </p:sp>
      </p:grpSp>
      <p:grpSp>
        <p:nvGrpSpPr>
          <p:cNvPr id="14" name="Group 13"/>
          <p:cNvGrpSpPr/>
          <p:nvPr/>
        </p:nvGrpSpPr>
        <p:grpSpPr>
          <a:xfrm>
            <a:off x="2165562" y="1250757"/>
            <a:ext cx="6366878" cy="3676862"/>
            <a:chOff x="2309578" y="1250757"/>
            <a:chExt cx="6366878" cy="3676862"/>
          </a:xfrm>
        </p:grpSpPr>
        <p:sp>
          <p:nvSpPr>
            <p:cNvPr id="4" name="Oval 3"/>
            <p:cNvSpPr/>
            <p:nvPr/>
          </p:nvSpPr>
          <p:spPr>
            <a:xfrm>
              <a:off x="2309578" y="3042429"/>
              <a:ext cx="1951171" cy="1885190"/>
            </a:xfrm>
            <a:prstGeom prst="ellipse">
              <a:avLst/>
            </a:prstGeom>
            <a:solidFill>
              <a:srgbClr val="9EF3F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314852" y="1250757"/>
              <a:ext cx="2361604" cy="954107"/>
            </a:xfrm>
            <a:prstGeom prst="rect">
              <a:avLst/>
            </a:prstGeom>
            <a:noFill/>
            <a:ln w="57150">
              <a:solidFill>
                <a:srgbClr val="9EF3FC"/>
              </a:solidFill>
            </a:ln>
          </p:spPr>
          <p:txBody>
            <a:bodyPr wrap="square" rtlCol="0" anchor="ctr">
              <a:spAutoFit/>
            </a:bodyPr>
            <a:lstStyle/>
            <a:p>
              <a:pPr algn="ctr"/>
              <a:r>
                <a:rPr lang="en-GB" sz="2800" b="1"/>
                <a:t>What can’t I do?</a:t>
              </a:r>
            </a:p>
          </p:txBody>
        </p:sp>
      </p:grpSp>
      <p:pic>
        <p:nvPicPr>
          <p:cNvPr id="13" name="Picture 2" descr="The Ripple Effect of Giving | Kinney, Fernandez &amp; Bo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90" y="1621947"/>
            <a:ext cx="4859712" cy="4719303"/>
          </a:xfrm>
          <a:prstGeom prst="ellipse">
            <a:avLst/>
          </a:prstGeom>
          <a:ln w="28575" cap="rnd">
            <a:solidFill>
              <a:srgbClr val="00B0F0"/>
            </a:solidFill>
          </a:ln>
          <a:effectLst/>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title"/>
          </p:nvPr>
        </p:nvSpPr>
        <p:spPr>
          <a:xfrm>
            <a:off x="457200" y="269776"/>
            <a:ext cx="8229600" cy="1143000"/>
          </a:xfrm>
        </p:spPr>
        <p:txBody>
          <a:bodyPr/>
          <a:lstStyle/>
          <a:p>
            <a:pPr algn="l"/>
            <a:r>
              <a:rPr lang="en-GB" b="1">
                <a:solidFill>
                  <a:schemeClr val="tx1"/>
                </a:solidFill>
              </a:rPr>
              <a:t>The Ri</a:t>
            </a:r>
            <a:r>
              <a:rPr lang="en-GB" b="1"/>
              <a:t>pple Effect…</a:t>
            </a:r>
            <a:endParaRPr lang="en-GB" b="1">
              <a:solidFill>
                <a:schemeClr val="tx1"/>
              </a:solidFill>
            </a:endParaRPr>
          </a:p>
        </p:txBody>
      </p:sp>
    </p:spTree>
    <p:extLst>
      <p:ext uri="{BB962C8B-B14F-4D97-AF65-F5344CB8AC3E}">
        <p14:creationId xmlns:p14="http://schemas.microsoft.com/office/powerpoint/2010/main" val="15413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098" y="1597208"/>
            <a:ext cx="8228702" cy="4483080"/>
          </a:xfrm>
          <a:prstGeom prst="rect">
            <a:avLst/>
          </a:prstGeom>
          <a:solidFill>
            <a:srgbClr val="F8E13A"/>
          </a:solidFill>
          <a:ln>
            <a:solidFill>
              <a:srgbClr val="F8E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457200" y="269776"/>
            <a:ext cx="8229600" cy="1143000"/>
          </a:xfrm>
        </p:spPr>
        <p:txBody>
          <a:bodyPr/>
          <a:lstStyle/>
          <a:p>
            <a:r>
              <a:rPr lang="en-GB" b="1">
                <a:solidFill>
                  <a:schemeClr val="tx1"/>
                </a:solidFill>
              </a:rPr>
              <a:t>DVD Clip</a:t>
            </a:r>
          </a:p>
        </p:txBody>
      </p:sp>
      <p:pic>
        <p:nvPicPr>
          <p:cNvPr id="4" name="Picture 4">
            <a:hlinkClick r:id="" action="ppaction://media"/>
            <a:extLst>
              <a:ext uri="{FF2B5EF4-FFF2-40B4-BE49-F238E27FC236}">
                <a16:creationId xmlns:a16="http://schemas.microsoft.com/office/drawing/2014/main" id="{D54390E0-EC7B-45F0-A183-E26E32B4F1FE}"/>
              </a:ext>
            </a:extLst>
          </p:cNvPr>
          <p:cNvPicPr>
            <a:picLocks noGrp="1" noRot="1" noChangeAspect="1"/>
          </p:cNvPicPr>
          <p:nvPr>
            <p:ph idx="1"/>
            <a:videoFile r:link="rId1"/>
          </p:nvPr>
        </p:nvPicPr>
        <p:blipFill>
          <a:blip r:embed="rId4"/>
          <a:stretch>
            <a:fillRect/>
          </a:stretch>
        </p:blipFill>
        <p:spPr>
          <a:xfrm>
            <a:off x="560480" y="1714232"/>
            <a:ext cx="8051379" cy="4279006"/>
          </a:xfrm>
          <a:solidFill>
            <a:srgbClr val="F8E13A"/>
          </a:solidFill>
          <a:ln>
            <a:solidFill>
              <a:schemeClr val="accent2">
                <a:lumMod val="60000"/>
                <a:lumOff val="40000"/>
              </a:schemeClr>
            </a:solidFill>
          </a:ln>
        </p:spPr>
      </p:pic>
    </p:spTree>
    <p:extLst>
      <p:ext uri="{BB962C8B-B14F-4D97-AF65-F5344CB8AC3E}">
        <p14:creationId xmlns:p14="http://schemas.microsoft.com/office/powerpoint/2010/main" val="271485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7" descr="https://media.istockphoto.com/vectors/people-discussing-with-speech-bubbles-vector-id469298184?k=6&amp;m=469298184&amp;s=612x612&amp;w=0&amp;h=0SxlTtUNgHZ_TA7Al1AJLnF9h4RnqDpiINQt786Yx8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96806"/>
            <a:ext cx="7560840" cy="386038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457200" y="188640"/>
            <a:ext cx="8229600" cy="1143000"/>
          </a:xfrm>
        </p:spPr>
        <p:txBody>
          <a:bodyPr/>
          <a:lstStyle/>
          <a:p>
            <a:r>
              <a:rPr lang="en-GB" b="1">
                <a:solidFill>
                  <a:schemeClr val="tx1"/>
                </a:solidFill>
              </a:rPr>
              <a:t>Summary</a:t>
            </a:r>
          </a:p>
        </p:txBody>
      </p:sp>
      <p:sp>
        <p:nvSpPr>
          <p:cNvPr id="4" name="TextBox 3"/>
          <p:cNvSpPr txBox="1"/>
          <p:nvPr/>
        </p:nvSpPr>
        <p:spPr>
          <a:xfrm>
            <a:off x="971600" y="5691728"/>
            <a:ext cx="7200800" cy="584775"/>
          </a:xfrm>
          <a:prstGeom prst="rect">
            <a:avLst/>
          </a:prstGeom>
          <a:noFill/>
        </p:spPr>
        <p:txBody>
          <a:bodyPr wrap="square" rtlCol="0">
            <a:spAutoFit/>
          </a:bodyPr>
          <a:lstStyle/>
          <a:p>
            <a:pPr algn="ctr"/>
            <a:r>
              <a:rPr lang="en-GB" sz="3200" b="1">
                <a:solidFill>
                  <a:schemeClr val="bg1"/>
                </a:solidFill>
              </a:rPr>
              <a:t>What did you like about the session?</a:t>
            </a:r>
          </a:p>
        </p:txBody>
      </p:sp>
      <p:sp>
        <p:nvSpPr>
          <p:cNvPr id="14" name="TextBox 13"/>
          <p:cNvSpPr txBox="1"/>
          <p:nvPr/>
        </p:nvSpPr>
        <p:spPr>
          <a:xfrm>
            <a:off x="149032" y="5694065"/>
            <a:ext cx="8856984" cy="584775"/>
          </a:xfrm>
          <a:prstGeom prst="rect">
            <a:avLst/>
          </a:prstGeom>
          <a:noFill/>
        </p:spPr>
        <p:txBody>
          <a:bodyPr wrap="square" rtlCol="0">
            <a:spAutoFit/>
          </a:bodyPr>
          <a:lstStyle/>
          <a:p>
            <a:pPr algn="ctr"/>
            <a:r>
              <a:rPr lang="en-GB" sz="3200" b="1">
                <a:solidFill>
                  <a:schemeClr val="bg1"/>
                </a:solidFill>
              </a:rPr>
              <a:t>Was there anything you disliked about the session?</a:t>
            </a:r>
          </a:p>
        </p:txBody>
      </p:sp>
      <p:sp>
        <p:nvSpPr>
          <p:cNvPr id="16" name="TextBox 15"/>
          <p:cNvSpPr txBox="1"/>
          <p:nvPr/>
        </p:nvSpPr>
        <p:spPr>
          <a:xfrm>
            <a:off x="179512" y="5698257"/>
            <a:ext cx="8856984" cy="584775"/>
          </a:xfrm>
          <a:prstGeom prst="rect">
            <a:avLst/>
          </a:prstGeom>
          <a:noFill/>
        </p:spPr>
        <p:txBody>
          <a:bodyPr wrap="square" rtlCol="0">
            <a:spAutoFit/>
          </a:bodyPr>
          <a:lstStyle/>
          <a:p>
            <a:pPr algn="ctr"/>
            <a:r>
              <a:rPr lang="en-GB" sz="3200" b="1">
                <a:solidFill>
                  <a:schemeClr val="bg1"/>
                </a:solidFill>
              </a:rPr>
              <a:t>Were your initial expectations met?</a:t>
            </a:r>
          </a:p>
        </p:txBody>
      </p:sp>
      <p:sp>
        <p:nvSpPr>
          <p:cNvPr id="17" name="TextBox 16"/>
          <p:cNvSpPr txBox="1"/>
          <p:nvPr/>
        </p:nvSpPr>
        <p:spPr>
          <a:xfrm>
            <a:off x="149032" y="5691728"/>
            <a:ext cx="8856984" cy="584775"/>
          </a:xfrm>
          <a:prstGeom prst="rect">
            <a:avLst/>
          </a:prstGeom>
          <a:noFill/>
        </p:spPr>
        <p:txBody>
          <a:bodyPr wrap="square" rtlCol="0">
            <a:spAutoFit/>
          </a:bodyPr>
          <a:lstStyle/>
          <a:p>
            <a:pPr algn="ctr"/>
            <a:r>
              <a:rPr lang="en-GB" sz="3200" b="1">
                <a:solidFill>
                  <a:schemeClr val="bg1"/>
                </a:solidFill>
              </a:rPr>
              <a:t>How are you feeling about your worries now?</a:t>
            </a:r>
          </a:p>
        </p:txBody>
      </p:sp>
      <p:sp>
        <p:nvSpPr>
          <p:cNvPr id="21" name="TextBox 20"/>
          <p:cNvSpPr txBox="1"/>
          <p:nvPr/>
        </p:nvSpPr>
        <p:spPr>
          <a:xfrm>
            <a:off x="149032" y="5698629"/>
            <a:ext cx="8856984" cy="584775"/>
          </a:xfrm>
          <a:prstGeom prst="rect">
            <a:avLst/>
          </a:prstGeom>
          <a:noFill/>
        </p:spPr>
        <p:txBody>
          <a:bodyPr wrap="square" rtlCol="0">
            <a:spAutoFit/>
          </a:bodyPr>
          <a:lstStyle/>
          <a:p>
            <a:pPr algn="ctr"/>
            <a:r>
              <a:rPr lang="en-GB" sz="3200" b="1">
                <a:solidFill>
                  <a:schemeClr val="bg1"/>
                </a:solidFill>
              </a:rPr>
              <a:t>Thank you for joining us – see you next time!</a:t>
            </a:r>
          </a:p>
        </p:txBody>
      </p:sp>
    </p:spTree>
    <p:extLst>
      <p:ext uri="{BB962C8B-B14F-4D97-AF65-F5344CB8AC3E}">
        <p14:creationId xmlns:p14="http://schemas.microsoft.com/office/powerpoint/2010/main" val="5018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p:bldP spid="14" grpId="1"/>
      <p:bldP spid="16" grpId="0"/>
      <p:bldP spid="16" grpId="1"/>
      <p:bldP spid="17" grpId="0"/>
      <p:bldP spid="17" grpId="1"/>
      <p:bldP spid="21" grpId="0"/>
      <p:bldP spid="21"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a:solidFill>
                  <a:schemeClr val="tx1"/>
                </a:solidFill>
              </a:rPr>
              <a:t>Ice Breaker</a:t>
            </a:r>
          </a:p>
        </p:txBody>
      </p:sp>
      <p:sp>
        <p:nvSpPr>
          <p:cNvPr id="3" name="Content Placeholder 2"/>
          <p:cNvSpPr>
            <a:spLocks noGrp="1"/>
          </p:cNvSpPr>
          <p:nvPr>
            <p:ph idx="1"/>
          </p:nvPr>
        </p:nvSpPr>
        <p:spPr>
          <a:xfrm>
            <a:off x="457200" y="1600200"/>
            <a:ext cx="4114800" cy="4525963"/>
          </a:xfrm>
          <a:solidFill>
            <a:srgbClr val="F8E13A"/>
          </a:solidFill>
          <a:ln>
            <a:noFill/>
          </a:ln>
        </p:spPr>
        <p:txBody>
          <a:bodyPr anchor="ctr"/>
          <a:lstStyle/>
          <a:p>
            <a:pPr marL="0" indent="0" algn="ctr">
              <a:buNone/>
            </a:pPr>
            <a:r>
              <a:rPr lang="en-GB" sz="3600" b="1"/>
              <a:t>Welcome to the group!</a:t>
            </a:r>
          </a:p>
          <a:p>
            <a:pPr marL="0" indent="0" algn="ctr">
              <a:buNone/>
            </a:pPr>
            <a:endParaRPr lang="en-GB" sz="2400"/>
          </a:p>
          <a:p>
            <a:pPr marL="0" indent="0" algn="ctr">
              <a:buNone/>
            </a:pPr>
            <a:r>
              <a:rPr lang="en-GB"/>
              <a:t>Tell everyone your name and share one fact about yourself</a:t>
            </a:r>
          </a:p>
        </p:txBody>
      </p:sp>
      <p:pic>
        <p:nvPicPr>
          <p:cNvPr id="1028" name="Picture 4" descr="Colorful Hands Clipart - Swee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339" y="4005064"/>
            <a:ext cx="3778132" cy="21717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85675" y="1598320"/>
            <a:ext cx="3778131" cy="2160240"/>
          </a:xfrm>
          <a:prstGeom prst="rect">
            <a:avLst/>
          </a:prstGeom>
          <a:solidFill>
            <a:srgbClr val="12C8C8"/>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888339" y="2356712"/>
            <a:ext cx="3775467" cy="1257831"/>
          </a:xfrm>
          <a:prstGeom prst="rect">
            <a:avLst/>
          </a:prstGeom>
          <a:solidFill>
            <a:schemeClr val="bg1"/>
          </a:solidFill>
          <a:ln w="6350">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004048" y="1620967"/>
            <a:ext cx="3528392" cy="769441"/>
          </a:xfrm>
          <a:prstGeom prst="rect">
            <a:avLst/>
          </a:prstGeom>
          <a:noFill/>
        </p:spPr>
        <p:txBody>
          <a:bodyPr wrap="square" rtlCol="0">
            <a:spAutoFit/>
          </a:bodyPr>
          <a:lstStyle/>
          <a:p>
            <a:pPr algn="ctr"/>
            <a:r>
              <a:rPr lang="en-GB" sz="2400" b="1"/>
              <a:t>HELLO</a:t>
            </a:r>
            <a:endParaRPr lang="en-GB" sz="2000" b="1"/>
          </a:p>
          <a:p>
            <a:pPr algn="ctr"/>
            <a:r>
              <a:rPr lang="en-GB" sz="2000"/>
              <a:t>My name is…</a:t>
            </a:r>
          </a:p>
        </p:txBody>
      </p:sp>
      <p:sp>
        <p:nvSpPr>
          <p:cNvPr id="7" name="TextBox 6"/>
          <p:cNvSpPr txBox="1"/>
          <p:nvPr/>
        </p:nvSpPr>
        <p:spPr>
          <a:xfrm>
            <a:off x="5091542" y="2547198"/>
            <a:ext cx="3371726" cy="923330"/>
          </a:xfrm>
          <a:prstGeom prst="rect">
            <a:avLst/>
          </a:prstGeom>
          <a:noFill/>
        </p:spPr>
        <p:txBody>
          <a:bodyPr wrap="square" rtlCol="0">
            <a:spAutoFit/>
          </a:bodyPr>
          <a:lstStyle/>
          <a:p>
            <a:pPr algn="ctr"/>
            <a:r>
              <a:rPr lang="en-GB" sz="5400">
                <a:latin typeface="Freestyle Script" panose="030804020302050B0404" pitchFamily="66" charset="0"/>
              </a:rPr>
              <a:t>Peter</a:t>
            </a:r>
            <a:endParaRPr lang="en-GB">
              <a:latin typeface="Freestyle Script" panose="030804020302050B0404" pitchFamily="66" charset="0"/>
            </a:endParaRPr>
          </a:p>
        </p:txBody>
      </p:sp>
      <p:sp>
        <p:nvSpPr>
          <p:cNvPr id="8" name="Rectangle 7"/>
          <p:cNvSpPr/>
          <p:nvPr/>
        </p:nvSpPr>
        <p:spPr>
          <a:xfrm>
            <a:off x="8172400" y="3933056"/>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822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a:solidFill>
                  <a:schemeClr val="tx1"/>
                </a:solidFill>
              </a:rPr>
              <a:t>Your Expectations of the Group</a:t>
            </a:r>
          </a:p>
        </p:txBody>
      </p:sp>
      <p:sp>
        <p:nvSpPr>
          <p:cNvPr id="4" name="Content Placeholder 2"/>
          <p:cNvSpPr txBox="1">
            <a:spLocks/>
          </p:cNvSpPr>
          <p:nvPr/>
        </p:nvSpPr>
        <p:spPr>
          <a:xfrm>
            <a:off x="4644008" y="1600336"/>
            <a:ext cx="3960440" cy="4525963"/>
          </a:xfrm>
          <a:prstGeom prst="rect">
            <a:avLst/>
          </a:prstGeom>
          <a:solidFill>
            <a:srgbClr val="12C8C8"/>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a:t>Fears</a:t>
            </a:r>
          </a:p>
          <a:p>
            <a:pPr algn="ctr"/>
            <a:r>
              <a:rPr lang="en-GB" i="1"/>
              <a:t>[Type in the box as the group share]</a:t>
            </a:r>
            <a:endParaRPr lang="en-GB" sz="4400" i="1"/>
          </a:p>
          <a:p>
            <a:pPr marL="0" indent="0" algn="ctr">
              <a:buFont typeface="Arial" panose="020B0604020202020204" pitchFamily="34" charset="0"/>
              <a:buNone/>
            </a:pPr>
            <a:endParaRPr lang="en-GB" sz="3600" b="1"/>
          </a:p>
        </p:txBody>
      </p:sp>
      <p:sp>
        <p:nvSpPr>
          <p:cNvPr id="6" name="Content Placeholder 2"/>
          <p:cNvSpPr txBox="1">
            <a:spLocks/>
          </p:cNvSpPr>
          <p:nvPr/>
        </p:nvSpPr>
        <p:spPr>
          <a:xfrm>
            <a:off x="467544" y="1609464"/>
            <a:ext cx="3960440" cy="4525963"/>
          </a:xfrm>
          <a:prstGeom prst="rect">
            <a:avLst/>
          </a:prstGeom>
          <a:solidFill>
            <a:srgbClr val="F8E13A"/>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a:t>Hopes</a:t>
            </a:r>
          </a:p>
          <a:p>
            <a:r>
              <a:rPr lang="en-GB" i="1"/>
              <a:t>[Type in the box as the group share]</a:t>
            </a:r>
            <a:endParaRPr lang="en-GB" sz="2800" i="1"/>
          </a:p>
        </p:txBody>
      </p:sp>
    </p:spTree>
    <p:extLst>
      <p:ext uri="{BB962C8B-B14F-4D97-AF65-F5344CB8AC3E}">
        <p14:creationId xmlns:p14="http://schemas.microsoft.com/office/powerpoint/2010/main" val="193888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a:solidFill>
                  <a:schemeClr val="tx1"/>
                </a:solidFill>
              </a:rPr>
              <a:t>What to Expect from Group</a:t>
            </a:r>
          </a:p>
        </p:txBody>
      </p:sp>
      <p:sp>
        <p:nvSpPr>
          <p:cNvPr id="8" name="Content Placeholder 2"/>
          <p:cNvSpPr txBox="1">
            <a:spLocks/>
          </p:cNvSpPr>
          <p:nvPr/>
        </p:nvSpPr>
        <p:spPr>
          <a:xfrm>
            <a:off x="457940" y="1609908"/>
            <a:ext cx="8230158" cy="2476121"/>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gn="ctr">
              <a:lnSpc>
                <a:spcPct val="90000"/>
              </a:lnSpc>
              <a:buNone/>
            </a:pPr>
            <a:r>
              <a:rPr lang="en-US" sz="3000" b="1" u="sng">
                <a:ea typeface="+mn-lt"/>
                <a:cs typeface="+mn-lt"/>
              </a:rPr>
              <a:t>8</a:t>
            </a:r>
            <a:r>
              <a:rPr lang="en-US" sz="3000" b="1">
                <a:ea typeface="+mn-lt"/>
                <a:cs typeface="+mn-lt"/>
              </a:rPr>
              <a:t> </a:t>
            </a:r>
            <a:r>
              <a:rPr lang="en-US" sz="3000">
                <a:ea typeface="+mn-lt"/>
                <a:cs typeface="+mn-lt"/>
              </a:rPr>
              <a:t>sessions, once per week:</a:t>
            </a:r>
            <a:endParaRPr lang="en-US">
              <a:ea typeface="+mn-lt"/>
              <a:cs typeface="+mn-lt"/>
            </a:endParaRPr>
          </a:p>
          <a:p>
            <a:pPr marL="114300" indent="0" algn="ctr">
              <a:lnSpc>
                <a:spcPct val="90000"/>
              </a:lnSpc>
              <a:buNone/>
            </a:pPr>
            <a:r>
              <a:rPr lang="en-US" sz="3000">
                <a:ea typeface="+mn-lt"/>
                <a:cs typeface="+mn-lt"/>
              </a:rPr>
              <a:t>Each 1 hour 30 minutes with a tea break</a:t>
            </a:r>
            <a:endParaRPr lang="en-US">
              <a:cs typeface="Calibri"/>
            </a:endParaRPr>
          </a:p>
          <a:p>
            <a:pPr marL="114300" indent="0" algn="ctr">
              <a:lnSpc>
                <a:spcPct val="90000"/>
              </a:lnSpc>
              <a:buNone/>
            </a:pPr>
            <a:endParaRPr lang="en-US" sz="3000">
              <a:ea typeface="+mn-lt"/>
              <a:cs typeface="+mn-lt"/>
            </a:endParaRPr>
          </a:p>
          <a:p>
            <a:pPr marL="114300" indent="0" algn="ctr">
              <a:lnSpc>
                <a:spcPct val="90000"/>
              </a:lnSpc>
              <a:buNone/>
            </a:pPr>
            <a:r>
              <a:rPr lang="en-US" sz="3000">
                <a:ea typeface="+mn-lt"/>
                <a:cs typeface="+mn-lt"/>
              </a:rPr>
              <a:t>The focus of the group is to help you and your family living a fulfilling life.</a:t>
            </a:r>
            <a:endParaRPr lang="en-GB" sz="3000">
              <a:cs typeface="Calibri"/>
            </a:endParaRPr>
          </a:p>
        </p:txBody>
      </p:sp>
      <p:pic>
        <p:nvPicPr>
          <p:cNvPr id="3" name="Picture 2" descr="Diverse Group Of People Sat Around A Table, Having - People Sat Around A  Table , Free Transparent Clipart - ClipartKey">
            <a:extLst>
              <a:ext uri="{FF2B5EF4-FFF2-40B4-BE49-F238E27FC236}">
                <a16:creationId xmlns:a16="http://schemas.microsoft.com/office/drawing/2014/main" id="{64B7AA06-84B6-4984-B100-9365857A52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14" t="6309" r="8020" b="3155"/>
          <a:stretch/>
        </p:blipFill>
        <p:spPr bwMode="auto">
          <a:xfrm>
            <a:off x="455796" y="4053266"/>
            <a:ext cx="8244727" cy="271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0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a:solidFill>
                  <a:schemeClr val="tx1"/>
                </a:solidFill>
              </a:rPr>
              <a:t>What to Expect from Group</a:t>
            </a:r>
          </a:p>
        </p:txBody>
      </p:sp>
      <p:sp>
        <p:nvSpPr>
          <p:cNvPr id="8" name="Content Placeholder 2"/>
          <p:cNvSpPr txBox="1">
            <a:spLocks/>
          </p:cNvSpPr>
          <p:nvPr/>
        </p:nvSpPr>
        <p:spPr>
          <a:xfrm>
            <a:off x="457940" y="1609908"/>
            <a:ext cx="8230158" cy="2476121"/>
          </a:xfrm>
          <a:prstGeom prst="rect">
            <a:avLst/>
          </a:prstGeom>
          <a:solidFill>
            <a:srgbClr val="F8E13A"/>
          </a:solidFill>
          <a:ln>
            <a:noFill/>
          </a:ln>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a:t>Talking to people who are going through similar experiences is important.</a:t>
            </a:r>
          </a:p>
          <a:p>
            <a:pPr marL="0" indent="0" algn="ctr">
              <a:buNone/>
            </a:pPr>
            <a:endParaRPr lang="en-GB"/>
          </a:p>
          <a:p>
            <a:pPr marL="0" indent="0" algn="ctr">
              <a:buNone/>
            </a:pPr>
            <a:r>
              <a:rPr lang="en-GB"/>
              <a:t>Please share with the group what you feel comfortable with. </a:t>
            </a:r>
          </a:p>
        </p:txBody>
      </p:sp>
      <p:pic>
        <p:nvPicPr>
          <p:cNvPr id="3" name="Picture 2" descr="Diverse Group Of People Sat Around A Table, Having - People Sat Around A  Table , Free Transparent Clipart - ClipartKey">
            <a:extLst>
              <a:ext uri="{FF2B5EF4-FFF2-40B4-BE49-F238E27FC236}">
                <a16:creationId xmlns:a16="http://schemas.microsoft.com/office/drawing/2014/main" id="{64B7AA06-84B6-4984-B100-9365857A52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14" t="6309" r="8020" b="3155"/>
          <a:stretch/>
        </p:blipFill>
        <p:spPr bwMode="auto">
          <a:xfrm>
            <a:off x="455796" y="4053266"/>
            <a:ext cx="8244727" cy="271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9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a:solidFill>
                  <a:schemeClr val="tx1"/>
                </a:solidFill>
              </a:rPr>
              <a:t>Group Rules</a:t>
            </a:r>
          </a:p>
        </p:txBody>
      </p:sp>
      <p:sp>
        <p:nvSpPr>
          <p:cNvPr id="6" name="Content Placeholder 2"/>
          <p:cNvSpPr txBox="1">
            <a:spLocks/>
          </p:cNvSpPr>
          <p:nvPr/>
        </p:nvSpPr>
        <p:spPr>
          <a:xfrm>
            <a:off x="467544" y="1700808"/>
            <a:ext cx="6984776" cy="4434619"/>
          </a:xfrm>
          <a:prstGeom prst="rect">
            <a:avLst/>
          </a:prstGeom>
          <a:solidFill>
            <a:schemeClr val="bg1"/>
          </a:solidFill>
          <a:ln w="38100">
            <a:noFill/>
          </a:ln>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Make sure you are in a private space</a:t>
            </a:r>
          </a:p>
          <a:p>
            <a:pPr marL="0" indent="0">
              <a:buNone/>
            </a:pPr>
            <a:endParaRPr lang="en-GB"/>
          </a:p>
          <a:p>
            <a:r>
              <a:rPr lang="en-GB"/>
              <a:t>Keep your video on at all times</a:t>
            </a:r>
          </a:p>
          <a:p>
            <a:pPr marL="0" indent="0">
              <a:buNone/>
            </a:pPr>
            <a:endParaRPr lang="en-GB"/>
          </a:p>
          <a:p>
            <a:r>
              <a:rPr lang="en-GB"/>
              <a:t>Try to mute your microphone when you are not talking</a:t>
            </a:r>
          </a:p>
          <a:p>
            <a:pPr marL="0" indent="0">
              <a:buNone/>
            </a:pPr>
            <a:endParaRPr lang="en-GB"/>
          </a:p>
          <a:p>
            <a:r>
              <a:rPr lang="en-GB"/>
              <a:t>Keep discussions within the group</a:t>
            </a:r>
          </a:p>
          <a:p>
            <a:pPr marL="742950" indent="-742950" algn="ctr">
              <a:buFont typeface="Arial" panose="020B0604020202020204" pitchFamily="34" charset="0"/>
              <a:buAutoNum type="arabicParenR"/>
            </a:pPr>
            <a:endParaRPr lang="en-GB" sz="360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ow to Mute Your Mic in a Teams Call"/>
          <p:cNvPicPr>
            <a:picLocks noChangeAspect="1" noChangeArrowheads="1"/>
          </p:cNvPicPr>
          <p:nvPr/>
        </p:nvPicPr>
        <p:blipFill rotWithShape="1">
          <a:blip r:embed="rId3">
            <a:extLst>
              <a:ext uri="{28A0092B-C50C-407E-A947-70E740481C1C}">
                <a14:useLocalDpi xmlns:a14="http://schemas.microsoft.com/office/drawing/2010/main" val="0"/>
              </a:ext>
            </a:extLst>
          </a:blip>
          <a:srcRect l="23828" t="21854" r="64919" b="26158"/>
          <a:stretch/>
        </p:blipFill>
        <p:spPr bwMode="auto">
          <a:xfrm>
            <a:off x="7776076" y="4293200"/>
            <a:ext cx="1029538" cy="93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2.wp.com/nerdschalk.com/wp-content/uploads/2020/04/nerdschalk.com-raise-hand-on-microsoft-teams-pc-4-a.png?resize=703%2C387&amp;ssl=1"/>
          <p:cNvPicPr>
            <a:picLocks noChangeAspect="1" noChangeArrowheads="1"/>
          </p:cNvPicPr>
          <p:nvPr/>
        </p:nvPicPr>
        <p:blipFill rotWithShape="1">
          <a:blip r:embed="rId4">
            <a:extLst>
              <a:ext uri="{28A0092B-C50C-407E-A947-70E740481C1C}">
                <a14:useLocalDpi xmlns:a14="http://schemas.microsoft.com/office/drawing/2010/main" val="0"/>
              </a:ext>
            </a:extLst>
          </a:blip>
          <a:srcRect l="25206" t="38114" r="68065" b="47932"/>
          <a:stretch/>
        </p:blipFill>
        <p:spPr bwMode="auto">
          <a:xfrm>
            <a:off x="7802344" y="1700808"/>
            <a:ext cx="1002334" cy="93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95126" y="2683128"/>
            <a:ext cx="1029538" cy="369332"/>
          </a:xfrm>
          <a:prstGeom prst="rect">
            <a:avLst/>
          </a:prstGeom>
          <a:noFill/>
        </p:spPr>
        <p:txBody>
          <a:bodyPr wrap="square" rtlCol="0">
            <a:spAutoFit/>
          </a:bodyPr>
          <a:lstStyle/>
          <a:p>
            <a:pPr algn="ctr"/>
            <a:r>
              <a:rPr lang="en-GB" b="1">
                <a:solidFill>
                  <a:schemeClr val="bg1"/>
                </a:solidFill>
              </a:rPr>
              <a:t>VIDEO</a:t>
            </a:r>
          </a:p>
        </p:txBody>
      </p:sp>
      <p:sp>
        <p:nvSpPr>
          <p:cNvPr id="13" name="TextBox 12"/>
          <p:cNvSpPr txBox="1"/>
          <p:nvPr/>
        </p:nvSpPr>
        <p:spPr>
          <a:xfrm>
            <a:off x="7452320" y="5291916"/>
            <a:ext cx="1691680" cy="369332"/>
          </a:xfrm>
          <a:prstGeom prst="rect">
            <a:avLst/>
          </a:prstGeom>
          <a:noFill/>
        </p:spPr>
        <p:txBody>
          <a:bodyPr wrap="square" rtlCol="0">
            <a:spAutoFit/>
          </a:bodyPr>
          <a:lstStyle/>
          <a:p>
            <a:pPr algn="ctr"/>
            <a:r>
              <a:rPr lang="en-GB" b="1">
                <a:solidFill>
                  <a:schemeClr val="bg1"/>
                </a:solidFill>
              </a:rPr>
              <a:t>MICROPHONE</a:t>
            </a:r>
          </a:p>
        </p:txBody>
      </p:sp>
    </p:spTree>
    <p:extLst>
      <p:ext uri="{BB962C8B-B14F-4D97-AF65-F5344CB8AC3E}">
        <p14:creationId xmlns:p14="http://schemas.microsoft.com/office/powerpoint/2010/main" val="126470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a:solidFill>
                  <a:schemeClr val="tx1"/>
                </a:solidFill>
              </a:rPr>
              <a:t>Group Rules</a:t>
            </a:r>
          </a:p>
        </p:txBody>
      </p:sp>
      <p:sp>
        <p:nvSpPr>
          <p:cNvPr id="6" name="Content Placeholder 2"/>
          <p:cNvSpPr txBox="1">
            <a:spLocks/>
          </p:cNvSpPr>
          <p:nvPr/>
        </p:nvSpPr>
        <p:spPr>
          <a:xfrm>
            <a:off x="467544" y="1609464"/>
            <a:ext cx="3960440" cy="4525963"/>
          </a:xfrm>
          <a:prstGeom prst="rect">
            <a:avLst/>
          </a:prstGeom>
          <a:solidFill>
            <a:schemeClr val="bg1"/>
          </a:solidFill>
          <a:ln w="38100">
            <a:solidFill>
              <a:srgbClr val="12C8C8"/>
            </a:solid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i="1"/>
              <a:t>[Type here as the group share ideas]</a:t>
            </a:r>
          </a:p>
        </p:txBody>
      </p:sp>
      <p:sp>
        <p:nvSpPr>
          <p:cNvPr id="8" name="Content Placeholder 2"/>
          <p:cNvSpPr txBox="1">
            <a:spLocks/>
          </p:cNvSpPr>
          <p:nvPr/>
        </p:nvSpPr>
        <p:spPr>
          <a:xfrm>
            <a:off x="4644008" y="1600336"/>
            <a:ext cx="3960440" cy="4525963"/>
          </a:xfrm>
          <a:prstGeom prst="rect">
            <a:avLst/>
          </a:prstGeom>
          <a:solidFill>
            <a:srgbClr val="F8E13A"/>
          </a:solidFill>
          <a:ln>
            <a:solidFill>
              <a:srgbClr val="F8E13A"/>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a:t>What other rules do you think will help everyone to feel safe within the group?</a:t>
            </a:r>
          </a:p>
        </p:txBody>
      </p:sp>
    </p:spTree>
    <p:extLst>
      <p:ext uri="{BB962C8B-B14F-4D97-AF65-F5344CB8AC3E}">
        <p14:creationId xmlns:p14="http://schemas.microsoft.com/office/powerpoint/2010/main" val="119629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a:t>Sharing Our Experiences</a:t>
            </a:r>
            <a:endParaRPr lang="en-GB" b="1">
              <a:solidFill>
                <a:schemeClr val="tx1"/>
              </a:solidFill>
            </a:endParaRPr>
          </a:p>
        </p:txBody>
      </p:sp>
      <p:sp>
        <p:nvSpPr>
          <p:cNvPr id="3" name="Content Placeholder 2"/>
          <p:cNvSpPr>
            <a:spLocks noGrp="1"/>
          </p:cNvSpPr>
          <p:nvPr>
            <p:ph idx="1"/>
          </p:nvPr>
        </p:nvSpPr>
        <p:spPr>
          <a:xfrm>
            <a:off x="457200" y="1600200"/>
            <a:ext cx="3960440" cy="4525963"/>
          </a:xfrm>
          <a:solidFill>
            <a:srgbClr val="F8E13A"/>
          </a:solidFill>
          <a:ln>
            <a:noFill/>
          </a:ln>
        </p:spPr>
        <p:txBody>
          <a:bodyPr anchor="ctr"/>
          <a:lstStyle/>
          <a:p>
            <a:pPr marL="0" indent="0" algn="ctr">
              <a:buNone/>
            </a:pPr>
            <a:r>
              <a:rPr lang="en-GB" sz="3600" b="1"/>
              <a:t>Problems we have experienced</a:t>
            </a:r>
          </a:p>
        </p:txBody>
      </p:sp>
      <p:sp>
        <p:nvSpPr>
          <p:cNvPr id="4" name="Content Placeholder 2"/>
          <p:cNvSpPr txBox="1">
            <a:spLocks/>
          </p:cNvSpPr>
          <p:nvPr/>
        </p:nvSpPr>
        <p:spPr>
          <a:xfrm>
            <a:off x="4572000" y="1600336"/>
            <a:ext cx="3960440" cy="4525963"/>
          </a:xfrm>
          <a:prstGeom prst="rect">
            <a:avLst/>
          </a:prstGeom>
          <a:solidFill>
            <a:srgbClr val="12C8C8"/>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a:t>What hasn’t changed / things we still enjoy</a:t>
            </a:r>
          </a:p>
        </p:txBody>
      </p:sp>
      <p:pic>
        <p:nvPicPr>
          <p:cNvPr id="9" name="Picture 4" descr="Memory Bank: Blogging with Dementia | @thetorque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337"/>
            <a:ext cx="3960440" cy="46369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a:t>Sharing Our Experiences</a:t>
            </a:r>
            <a:endParaRPr lang="en-GB" b="1">
              <a:solidFill>
                <a:schemeClr val="tx1"/>
              </a:solidFill>
            </a:endParaRPr>
          </a:p>
        </p:txBody>
      </p:sp>
      <p:sp>
        <p:nvSpPr>
          <p:cNvPr id="3" name="Content Placeholder 2"/>
          <p:cNvSpPr>
            <a:spLocks noGrp="1"/>
          </p:cNvSpPr>
          <p:nvPr>
            <p:ph idx="1"/>
          </p:nvPr>
        </p:nvSpPr>
        <p:spPr>
          <a:xfrm>
            <a:off x="457200" y="1600200"/>
            <a:ext cx="3960440" cy="4525963"/>
          </a:xfrm>
          <a:solidFill>
            <a:srgbClr val="F8E13A"/>
          </a:solidFill>
          <a:ln>
            <a:noFill/>
          </a:ln>
        </p:spPr>
        <p:txBody>
          <a:bodyPr anchor="ctr"/>
          <a:lstStyle/>
          <a:p>
            <a:pPr marL="0" indent="0" algn="ctr">
              <a:buNone/>
            </a:pPr>
            <a:r>
              <a:rPr lang="en-GB" sz="3600" b="1"/>
              <a:t>Problems we have experienced</a:t>
            </a:r>
          </a:p>
        </p:txBody>
      </p:sp>
      <p:sp>
        <p:nvSpPr>
          <p:cNvPr id="4" name="Content Placeholder 2"/>
          <p:cNvSpPr txBox="1">
            <a:spLocks/>
          </p:cNvSpPr>
          <p:nvPr/>
        </p:nvSpPr>
        <p:spPr>
          <a:xfrm>
            <a:off x="4572000" y="1600336"/>
            <a:ext cx="3960440" cy="4525963"/>
          </a:xfrm>
          <a:prstGeom prst="rect">
            <a:avLst/>
          </a:prstGeom>
          <a:solidFill>
            <a:srgbClr val="12C8C8"/>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a:t>What hasn’t changed / things we still enjoy</a:t>
            </a:r>
          </a:p>
        </p:txBody>
      </p:sp>
      <p:pic>
        <p:nvPicPr>
          <p:cNvPr id="8" name="Picture 2" descr="134,744 Hobbies Illustrations, Royalty-Free Vector Graphics &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43" y="1600336"/>
            <a:ext cx="3996000" cy="46369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88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Ice Breaker</vt:lpstr>
      <vt:lpstr>Your Expectations of the Group</vt:lpstr>
      <vt:lpstr>What to Expect from Group</vt:lpstr>
      <vt:lpstr>What to Expect from Group</vt:lpstr>
      <vt:lpstr>Group Rules</vt:lpstr>
      <vt:lpstr>Group Rules</vt:lpstr>
      <vt:lpstr>Sharing Our Experiences</vt:lpstr>
      <vt:lpstr>Sharing Our Experiences</vt:lpstr>
      <vt:lpstr>The Ripple Effect…</vt:lpstr>
      <vt:lpstr>DVD Clip</vt:lpstr>
      <vt:lpstr>Summary</vt:lpstr>
    </vt:vector>
  </TitlesOfParts>
  <Company>NHFT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Well with Dementia</dc:title>
  <dc:creator>Rhodes Jessica</dc:creator>
  <cp:revision>1</cp:revision>
  <dcterms:created xsi:type="dcterms:W3CDTF">2020-09-08T12:47:25Z</dcterms:created>
  <dcterms:modified xsi:type="dcterms:W3CDTF">2020-12-17T10:52:27Z</dcterms:modified>
</cp:coreProperties>
</file>